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3" r:id="rId1"/>
  </p:sldMasterIdLst>
  <p:notesMasterIdLst>
    <p:notesMasterId r:id="rId9"/>
  </p:notesMasterIdLst>
  <p:handoutMasterIdLst>
    <p:handoutMasterId r:id="rId10"/>
  </p:handoutMasterIdLst>
  <p:sldIdLst>
    <p:sldId id="261" r:id="rId2"/>
    <p:sldId id="481" r:id="rId3"/>
    <p:sldId id="637" r:id="rId4"/>
    <p:sldId id="641" r:id="rId5"/>
    <p:sldId id="706" r:id="rId6"/>
    <p:sldId id="610" r:id="rId7"/>
    <p:sldId id="707" r:id="rId8"/>
  </p:sldIdLst>
  <p:sldSz cx="9144000" cy="6858000" type="screen4x3"/>
  <p:notesSz cx="6858000" cy="1005205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FF99"/>
    <a:srgbClr val="CCECFF"/>
    <a:srgbClr val="EFF9FF"/>
    <a:srgbClr val="D5EFFF"/>
    <a:srgbClr val="384A94"/>
    <a:srgbClr val="55C37A"/>
    <a:srgbClr val="FFFFCC"/>
    <a:srgbClr val="D5D5FF"/>
    <a:srgbClr val="9ED090"/>
    <a:srgbClr val="7AD09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883" autoAdjust="0"/>
    <p:restoredTop sz="76699" autoAdjust="0"/>
  </p:normalViewPr>
  <p:slideViewPr>
    <p:cSldViewPr>
      <p:cViewPr varScale="1">
        <p:scale>
          <a:sx n="36" d="100"/>
          <a:sy n="36" d="100"/>
        </p:scale>
        <p:origin x="1589" y="19"/>
      </p:cViewPr>
      <p:guideLst>
        <p:guide orient="horz" pos="2160"/>
        <p:guide pos="2880"/>
      </p:guideLst>
    </p:cSldViewPr>
  </p:slideViewPr>
  <p:notesTextViewPr>
    <p:cViewPr>
      <p:scale>
        <a:sx n="100" d="100"/>
        <a:sy n="100" d="100"/>
      </p:scale>
      <p:origin x="0" y="-571"/>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0658" name="Rectangle 2"/>
          <p:cNvSpPr>
            <a:spLocks noGrp="1" noChangeArrowheads="1"/>
          </p:cNvSpPr>
          <p:nvPr>
            <p:ph type="hdr" sz="quarter"/>
          </p:nvPr>
        </p:nvSpPr>
        <p:spPr bwMode="auto">
          <a:xfrm>
            <a:off x="0" y="0"/>
            <a:ext cx="2971800" cy="50309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70659" name="Rectangle 3"/>
          <p:cNvSpPr>
            <a:spLocks noGrp="1" noChangeArrowheads="1"/>
          </p:cNvSpPr>
          <p:nvPr>
            <p:ph type="dt" sz="quarter" idx="1"/>
          </p:nvPr>
        </p:nvSpPr>
        <p:spPr bwMode="auto">
          <a:xfrm>
            <a:off x="3884613" y="0"/>
            <a:ext cx="2971800" cy="50309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70660" name="Rectangle 4"/>
          <p:cNvSpPr>
            <a:spLocks noGrp="1" noChangeArrowheads="1"/>
          </p:cNvSpPr>
          <p:nvPr>
            <p:ph type="ftr" sz="quarter" idx="2"/>
          </p:nvPr>
        </p:nvSpPr>
        <p:spPr bwMode="auto">
          <a:xfrm>
            <a:off x="0" y="9547317"/>
            <a:ext cx="2971800" cy="50309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70661" name="Rectangle 5"/>
          <p:cNvSpPr>
            <a:spLocks noGrp="1" noChangeArrowheads="1"/>
          </p:cNvSpPr>
          <p:nvPr>
            <p:ph type="sldNum" sz="quarter" idx="3"/>
          </p:nvPr>
        </p:nvSpPr>
        <p:spPr bwMode="auto">
          <a:xfrm>
            <a:off x="3884613" y="9547317"/>
            <a:ext cx="2971800" cy="50309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E39577D1-B2A1-402A-B7B5-CE6EAB3E0D87}" type="slidenum">
              <a:rPr lang="en-US"/>
              <a:pPr/>
              <a:t>‹#›</a:t>
            </a:fld>
            <a:endParaRPr lang="en-US"/>
          </a:p>
        </p:txBody>
      </p:sp>
    </p:spTree>
    <p:extLst>
      <p:ext uri="{BB962C8B-B14F-4D97-AF65-F5344CB8AC3E}">
        <p14:creationId xmlns:p14="http://schemas.microsoft.com/office/powerpoint/2010/main" val="401449378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71800" cy="50309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3075" name="Rectangle 3"/>
          <p:cNvSpPr>
            <a:spLocks noGrp="1" noChangeArrowheads="1"/>
          </p:cNvSpPr>
          <p:nvPr>
            <p:ph type="dt" idx="1"/>
          </p:nvPr>
        </p:nvSpPr>
        <p:spPr bwMode="auto">
          <a:xfrm>
            <a:off x="3884613" y="0"/>
            <a:ext cx="2971800" cy="50309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3076" name="Rectangle 4"/>
          <p:cNvSpPr>
            <a:spLocks noGrp="1" noRot="1" noChangeAspect="1" noChangeArrowheads="1" noTextEdit="1"/>
          </p:cNvSpPr>
          <p:nvPr>
            <p:ph type="sldImg" idx="2"/>
          </p:nvPr>
        </p:nvSpPr>
        <p:spPr bwMode="auto">
          <a:xfrm>
            <a:off x="915988" y="754063"/>
            <a:ext cx="5026025" cy="3768725"/>
          </a:xfrm>
          <a:prstGeom prst="rect">
            <a:avLst/>
          </a:prstGeom>
          <a:noFill/>
          <a:ln w="9525">
            <a:solidFill>
              <a:srgbClr val="000000"/>
            </a:solidFill>
            <a:miter lim="800000"/>
            <a:headEnd/>
            <a:tailEnd/>
          </a:ln>
          <a:effectLst/>
        </p:spPr>
      </p:sp>
      <p:sp>
        <p:nvSpPr>
          <p:cNvPr id="3077" name="Rectangle 5"/>
          <p:cNvSpPr>
            <a:spLocks noGrp="1" noChangeArrowheads="1"/>
          </p:cNvSpPr>
          <p:nvPr>
            <p:ph type="body" sz="quarter" idx="3"/>
          </p:nvPr>
        </p:nvSpPr>
        <p:spPr bwMode="auto">
          <a:xfrm>
            <a:off x="685800" y="4775297"/>
            <a:ext cx="5486400" cy="4522931"/>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078" name="Rectangle 6"/>
          <p:cNvSpPr>
            <a:spLocks noGrp="1" noChangeArrowheads="1"/>
          </p:cNvSpPr>
          <p:nvPr>
            <p:ph type="ftr" sz="quarter" idx="4"/>
          </p:nvPr>
        </p:nvSpPr>
        <p:spPr bwMode="auto">
          <a:xfrm>
            <a:off x="0" y="9547317"/>
            <a:ext cx="2971800" cy="50309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3079" name="Rectangle 7"/>
          <p:cNvSpPr>
            <a:spLocks noGrp="1" noChangeArrowheads="1"/>
          </p:cNvSpPr>
          <p:nvPr>
            <p:ph type="sldNum" sz="quarter" idx="5"/>
          </p:nvPr>
        </p:nvSpPr>
        <p:spPr bwMode="auto">
          <a:xfrm>
            <a:off x="3884613" y="9547317"/>
            <a:ext cx="2971800" cy="50309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88C648E7-3A21-4E05-9F45-05274052E9C8}" type="slidenum">
              <a:rPr lang="en-US"/>
              <a:pPr/>
              <a:t>‹#›</a:t>
            </a:fld>
            <a:endParaRPr lang="en-US"/>
          </a:p>
        </p:txBody>
      </p:sp>
    </p:spTree>
    <p:extLst>
      <p:ext uri="{BB962C8B-B14F-4D97-AF65-F5344CB8AC3E}">
        <p14:creationId xmlns:p14="http://schemas.microsoft.com/office/powerpoint/2010/main" val="3406793048"/>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Arial" charset="0"/>
      </a:defRPr>
    </a:lvl1pPr>
    <a:lvl2pPr marL="457200" algn="l" rtl="0" fontAlgn="base">
      <a:spcBef>
        <a:spcPct val="30000"/>
      </a:spcBef>
      <a:spcAft>
        <a:spcPct val="0"/>
      </a:spcAft>
      <a:defRPr sz="1200" kern="1200">
        <a:solidFill>
          <a:schemeClr val="tx1"/>
        </a:solidFill>
        <a:latin typeface="Arial" charset="0"/>
        <a:ea typeface="+mn-ea"/>
        <a:cs typeface="Arial" charset="0"/>
      </a:defRPr>
    </a:lvl2pPr>
    <a:lvl3pPr marL="914400" algn="l" rtl="0" fontAlgn="base">
      <a:spcBef>
        <a:spcPct val="30000"/>
      </a:spcBef>
      <a:spcAft>
        <a:spcPct val="0"/>
      </a:spcAft>
      <a:defRPr sz="1200" kern="1200">
        <a:solidFill>
          <a:schemeClr val="tx1"/>
        </a:solidFill>
        <a:latin typeface="Arial" charset="0"/>
        <a:ea typeface="+mn-ea"/>
        <a:cs typeface="Arial" charset="0"/>
      </a:defRPr>
    </a:lvl3pPr>
    <a:lvl4pPr marL="1371600" algn="l" rtl="0" fontAlgn="base">
      <a:spcBef>
        <a:spcPct val="30000"/>
      </a:spcBef>
      <a:spcAft>
        <a:spcPct val="0"/>
      </a:spcAft>
      <a:defRPr sz="1200" kern="1200">
        <a:solidFill>
          <a:schemeClr val="tx1"/>
        </a:solidFill>
        <a:latin typeface="Arial" charset="0"/>
        <a:ea typeface="+mn-ea"/>
        <a:cs typeface="Arial" charset="0"/>
      </a:defRPr>
    </a:lvl4pPr>
    <a:lvl5pPr marL="1828800" algn="l" rtl="0" fontAlgn="base">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D9884BA-55AD-4B17-980B-1B5D061C55E0}" type="slidenum">
              <a:rPr lang="en-US"/>
              <a:pPr/>
              <a:t>1</a:t>
            </a:fld>
            <a:endParaRPr lang="en-US"/>
          </a:p>
        </p:txBody>
      </p:sp>
      <p:sp>
        <p:nvSpPr>
          <p:cNvPr id="14338" name="Rectangle 2"/>
          <p:cNvSpPr>
            <a:spLocks noGrp="1" noRot="1" noChangeAspect="1" noChangeArrowheads="1" noTextEdit="1"/>
          </p:cNvSpPr>
          <p:nvPr>
            <p:ph type="sldImg"/>
          </p:nvPr>
        </p:nvSpPr>
        <p:spPr>
          <a:xfrm>
            <a:off x="915988" y="754063"/>
            <a:ext cx="5026025" cy="3768725"/>
          </a:xfrm>
          <a:ln/>
        </p:spPr>
      </p:sp>
      <p:sp>
        <p:nvSpPr>
          <p:cNvPr id="14339" name="Rectangle 3"/>
          <p:cNvSpPr>
            <a:spLocks noGrp="1" noChangeArrowheads="1"/>
          </p:cNvSpPr>
          <p:nvPr>
            <p:ph type="body" idx="1"/>
          </p:nvPr>
        </p:nvSpPr>
        <p:spPr/>
        <p:txBody>
          <a:bodyPr/>
          <a:lstStyle/>
          <a:p>
            <a:endParaRPr lang="en-GB" dirty="0"/>
          </a:p>
        </p:txBody>
      </p:sp>
    </p:spTree>
    <p:extLst>
      <p:ext uri="{BB962C8B-B14F-4D97-AF65-F5344CB8AC3E}">
        <p14:creationId xmlns:p14="http://schemas.microsoft.com/office/powerpoint/2010/main" val="26066465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These are the key pedagogical principles which underpin the teaching.  In the slides which follow, where the teaching is using these principles, they</a:t>
            </a:r>
            <a:r>
              <a:rPr lang="en-GB" baseline="0" dirty="0"/>
              <a:t> are shown</a:t>
            </a:r>
            <a:r>
              <a:rPr lang="en-GB" dirty="0"/>
              <a:t> in cream text boxes.</a:t>
            </a:r>
          </a:p>
          <a:p>
            <a:r>
              <a:rPr lang="en-GB" dirty="0"/>
              <a:t>If you are not familiar with the principles</a:t>
            </a:r>
            <a:r>
              <a:rPr lang="en-GB" baseline="0" dirty="0"/>
              <a:t> you might like to listen to the PPT with audio which explains them.</a:t>
            </a:r>
            <a:endParaRPr lang="en-GB" dirty="0"/>
          </a:p>
        </p:txBody>
      </p:sp>
      <p:sp>
        <p:nvSpPr>
          <p:cNvPr id="4" name="Slide Number Placeholder 3"/>
          <p:cNvSpPr>
            <a:spLocks noGrp="1"/>
          </p:cNvSpPr>
          <p:nvPr>
            <p:ph type="sldNum" sz="quarter" idx="10"/>
          </p:nvPr>
        </p:nvSpPr>
        <p:spPr/>
        <p:txBody>
          <a:bodyPr/>
          <a:lstStyle/>
          <a:p>
            <a:fld id="{88C648E7-3A21-4E05-9F45-05274052E9C8}" type="slidenum">
              <a:rPr lang="en-US" smtClean="0"/>
              <a:pPr/>
              <a:t>2</a:t>
            </a:fld>
            <a:endParaRPr lang="en-US"/>
          </a:p>
        </p:txBody>
      </p:sp>
    </p:spTree>
    <p:extLst>
      <p:ext uri="{BB962C8B-B14F-4D97-AF65-F5344CB8AC3E}">
        <p14:creationId xmlns:p14="http://schemas.microsoft.com/office/powerpoint/2010/main" val="350598102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en-GB" sz="1200" kern="1200" dirty="0">
                <a:solidFill>
                  <a:srgbClr val="0070C0"/>
                </a:solidFill>
                <a:latin typeface="Arial" charset="0"/>
                <a:ea typeface="+mn-ea"/>
                <a:cs typeface="Calibri" pitchFamily="34" charset="0"/>
              </a:rPr>
              <a:t>Note that this text is also used in the PowerPoint titled: ‘</a:t>
            </a:r>
            <a:r>
              <a:rPr lang="en-GB" sz="1200" b="0" i="1" dirty="0">
                <a:solidFill>
                  <a:schemeClr val="bg1"/>
                </a:solidFill>
              </a:rPr>
              <a:t>Positioning the reader in charity campaign texts through adverbial choices’</a:t>
            </a:r>
            <a:endParaRPr lang="en-GB" sz="1200" b="0" kern="1200" dirty="0">
              <a:solidFill>
                <a:srgbClr val="0070C0"/>
              </a:solidFill>
              <a:latin typeface="Arial" charset="0"/>
              <a:ea typeface="+mn-ea"/>
              <a:cs typeface="Calibri" pitchFamily="34" charset="0"/>
            </a:endParaRPr>
          </a:p>
          <a:p>
            <a:pPr marL="0" marR="0" lvl="0" indent="0" algn="l" defTabSz="914400" rtl="0" eaLnBrk="1" fontAlgn="base" latinLnBrk="0" hangingPunct="1">
              <a:lnSpc>
                <a:spcPct val="100000"/>
              </a:lnSpc>
              <a:spcBef>
                <a:spcPct val="30000"/>
              </a:spcBef>
              <a:spcAft>
                <a:spcPct val="0"/>
              </a:spcAft>
              <a:buClrTx/>
              <a:buSzTx/>
              <a:buFontTx/>
              <a:buNone/>
              <a:tabLst/>
              <a:defRPr/>
            </a:pPr>
            <a:r>
              <a:rPr lang="en-GB" sz="1200" kern="1200" dirty="0">
                <a:solidFill>
                  <a:srgbClr val="0070C0"/>
                </a:solidFill>
                <a:latin typeface="Arial" charset="0"/>
                <a:ea typeface="+mn-ea"/>
                <a:cs typeface="Calibri" pitchFamily="34" charset="0"/>
              </a:rPr>
              <a:t>You can use this slide as an introductory discussion task. The original text is shown on the next slide.</a:t>
            </a:r>
          </a:p>
          <a:p>
            <a:pPr marL="0" marR="0" lvl="0" indent="0" algn="l" defTabSz="914400" rtl="0" eaLnBrk="1" fontAlgn="base" latinLnBrk="0" hangingPunct="1">
              <a:lnSpc>
                <a:spcPct val="100000"/>
              </a:lnSpc>
              <a:spcBef>
                <a:spcPct val="30000"/>
              </a:spcBef>
              <a:spcAft>
                <a:spcPct val="0"/>
              </a:spcAft>
              <a:buClrTx/>
              <a:buSzTx/>
              <a:buFontTx/>
              <a:buNone/>
              <a:tabLst/>
              <a:defRPr/>
            </a:pPr>
            <a:r>
              <a:rPr lang="en-GB" sz="1200" kern="1200" dirty="0">
                <a:solidFill>
                  <a:srgbClr val="0070C0"/>
                </a:solidFill>
                <a:latin typeface="Arial" charset="0"/>
                <a:ea typeface="+mn-ea"/>
                <a:cs typeface="Calibri" pitchFamily="34" charset="0"/>
              </a:rPr>
              <a:t>To support discussion, you might clarify with students the knowledge about language they can draw on to sequence the text, stressing form, audience and purpose, for example:</a:t>
            </a:r>
          </a:p>
          <a:p>
            <a:pPr marL="171450" marR="0" lvl="0" indent="-171450" algn="l" defTabSz="914400" rtl="0" eaLnBrk="1" fontAlgn="base" latinLnBrk="0" hangingPunct="1">
              <a:lnSpc>
                <a:spcPct val="100000"/>
              </a:lnSpc>
              <a:spcBef>
                <a:spcPct val="30000"/>
              </a:spcBef>
              <a:spcAft>
                <a:spcPct val="0"/>
              </a:spcAft>
              <a:buClrTx/>
              <a:buSzTx/>
              <a:buFont typeface="Wingdings" panose="05000000000000000000" pitchFamily="2" charset="2"/>
              <a:buChar char="§"/>
              <a:tabLst/>
              <a:defRPr/>
            </a:pPr>
            <a:r>
              <a:rPr lang="en-GB" sz="1200" kern="1200" dirty="0">
                <a:solidFill>
                  <a:srgbClr val="0070C0"/>
                </a:solidFill>
                <a:latin typeface="Arial" charset="0"/>
                <a:ea typeface="+mn-ea"/>
                <a:cs typeface="Calibri" pitchFamily="34" charset="0"/>
              </a:rPr>
              <a:t>how campaign texts play on readers’ emotions: which is the sequence of sentences that will best do this?</a:t>
            </a:r>
          </a:p>
          <a:p>
            <a:pPr marL="171450" marR="0" lvl="0" indent="-171450" algn="l" defTabSz="914400" rtl="0" eaLnBrk="1" fontAlgn="base" latinLnBrk="0" hangingPunct="1">
              <a:lnSpc>
                <a:spcPct val="100000"/>
              </a:lnSpc>
              <a:spcBef>
                <a:spcPct val="30000"/>
              </a:spcBef>
              <a:spcAft>
                <a:spcPct val="0"/>
              </a:spcAft>
              <a:buClrTx/>
              <a:buSzTx/>
              <a:buFont typeface="Wingdings" panose="05000000000000000000" pitchFamily="2" charset="2"/>
              <a:buChar char="§"/>
              <a:tabLst/>
              <a:defRPr/>
            </a:pPr>
            <a:r>
              <a:rPr lang="en-GB" sz="1200" kern="1200" dirty="0">
                <a:solidFill>
                  <a:srgbClr val="0070C0"/>
                </a:solidFill>
                <a:latin typeface="Arial" charset="0"/>
                <a:ea typeface="+mn-ea"/>
                <a:cs typeface="Calibri" pitchFamily="34" charset="0"/>
              </a:rPr>
              <a:t>how campaign texts promote the work of the organisation that is raising funds, for example by giving facts about the scale of the problem and by stating how they will deal with it: which is the sequence of sentences that will best do this?</a:t>
            </a:r>
          </a:p>
          <a:p>
            <a:pPr marL="171450" marR="0" lvl="0" indent="-171450" algn="l" defTabSz="914400" rtl="0" eaLnBrk="1" fontAlgn="base" latinLnBrk="0" hangingPunct="1">
              <a:lnSpc>
                <a:spcPct val="100000"/>
              </a:lnSpc>
              <a:spcBef>
                <a:spcPct val="30000"/>
              </a:spcBef>
              <a:spcAft>
                <a:spcPct val="0"/>
              </a:spcAft>
              <a:buClrTx/>
              <a:buSzTx/>
              <a:buFont typeface="Wingdings" panose="05000000000000000000" pitchFamily="2" charset="2"/>
              <a:buChar char="§"/>
              <a:tabLst/>
              <a:defRPr/>
            </a:pPr>
            <a:r>
              <a:rPr lang="en-GB" sz="1200" kern="1200" dirty="0">
                <a:solidFill>
                  <a:srgbClr val="0070C0"/>
                </a:solidFill>
                <a:latin typeface="Arial" charset="0"/>
                <a:ea typeface="+mn-ea"/>
                <a:cs typeface="Calibri" pitchFamily="34" charset="0"/>
              </a:rPr>
              <a:t>grammatical coherence and the language choices used to create this e.g. pronoun referents (‘Archie…he’; ‘the RSPCA…us’; ‘animals…them’); the use of ‘but’ to summarise or to state a contrast with previous information; the use and positioning of an adverb (‘thankfully’) to assert an opinion about the RSPCA’s work; the use of a short sentence with imperative verbs to reinforce a final message.</a:t>
            </a:r>
          </a:p>
          <a:p>
            <a:pPr marL="171450" marR="0" lvl="0" indent="-171450" algn="l" defTabSz="914400" rtl="0" eaLnBrk="1" fontAlgn="base" latinLnBrk="0" hangingPunct="1">
              <a:lnSpc>
                <a:spcPct val="100000"/>
              </a:lnSpc>
              <a:spcBef>
                <a:spcPct val="30000"/>
              </a:spcBef>
              <a:spcAft>
                <a:spcPct val="0"/>
              </a:spcAft>
              <a:buClrTx/>
              <a:buSzTx/>
              <a:buFont typeface="Wingdings" panose="05000000000000000000" pitchFamily="2" charset="2"/>
              <a:buChar char="§"/>
              <a:tabLst/>
              <a:defRPr/>
            </a:pPr>
            <a:endParaRPr lang="en-GB" sz="1200" kern="1200" dirty="0">
              <a:solidFill>
                <a:srgbClr val="0070C0"/>
              </a:solidFill>
              <a:latin typeface="Arial" charset="0"/>
              <a:ea typeface="+mn-ea"/>
              <a:cs typeface="Calibri" pitchFamily="34" charset="0"/>
            </a:endParaRPr>
          </a:p>
          <a:p>
            <a:pPr marL="0" marR="0" lvl="0" indent="0" algn="l" defTabSz="914400" rtl="0" eaLnBrk="1" fontAlgn="base" latinLnBrk="0" hangingPunct="1">
              <a:lnSpc>
                <a:spcPct val="100000"/>
              </a:lnSpc>
              <a:spcBef>
                <a:spcPct val="30000"/>
              </a:spcBef>
              <a:spcAft>
                <a:spcPct val="0"/>
              </a:spcAft>
              <a:buClrTx/>
              <a:buSzTx/>
              <a:buFontTx/>
              <a:buNone/>
              <a:tabLst/>
              <a:defRPr/>
            </a:pPr>
            <a:endParaRPr lang="en-GB" sz="1200" kern="1200" dirty="0">
              <a:solidFill>
                <a:srgbClr val="0070C0"/>
              </a:solidFill>
              <a:latin typeface="Arial" charset="0"/>
              <a:ea typeface="+mn-ea"/>
              <a:cs typeface="Calibri" pitchFamily="34" charset="0"/>
            </a:endParaRPr>
          </a:p>
          <a:p>
            <a:endParaRPr lang="en-GB" dirty="0"/>
          </a:p>
        </p:txBody>
      </p:sp>
      <p:sp>
        <p:nvSpPr>
          <p:cNvPr id="4" name="Slide Number Placeholder 3"/>
          <p:cNvSpPr>
            <a:spLocks noGrp="1"/>
          </p:cNvSpPr>
          <p:nvPr>
            <p:ph type="sldNum" sz="quarter" idx="10"/>
          </p:nvPr>
        </p:nvSpPr>
        <p:spPr/>
        <p:txBody>
          <a:bodyPr/>
          <a:lstStyle/>
          <a:p>
            <a:fld id="{88C648E7-3A21-4E05-9F45-05274052E9C8}" type="slidenum">
              <a:rPr lang="en-US" smtClean="0"/>
              <a:pPr/>
              <a:t>3</a:t>
            </a:fld>
            <a:endParaRPr lang="en-US"/>
          </a:p>
        </p:txBody>
      </p:sp>
    </p:spTree>
    <p:extLst>
      <p:ext uri="{BB962C8B-B14F-4D97-AF65-F5344CB8AC3E}">
        <p14:creationId xmlns:p14="http://schemas.microsoft.com/office/powerpoint/2010/main" val="163721150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en-GB" dirty="0"/>
              <a:t>Tricolon is a rhetorical device that uses three words, phrases or sentences that are parallel in structure, length or rhythm, allowing for emphasis of points in a pithy or memorable way - in this instance, the choice of adjectives ‘beaten, neglected, starved’ used for an arresting start to the text. In supporting discussion of effectiveness, you could encourage students to substitute other adjectives that might be similarly emotive (e.g. ill-treated, abandoned, emaciated); to change the order of the sentences (e.g. neglected, starved, beaten); to change minor sentences into a main clause (e.g. Archie had been beaten, neglected and starved). Which versions are most successful in drawing attention to the problem and encouraging support for the RSPCA? Which versions are most pithy and memorable?</a:t>
            </a:r>
          </a:p>
        </p:txBody>
      </p:sp>
      <p:sp>
        <p:nvSpPr>
          <p:cNvPr id="4" name="Slide Number Placeholder 3"/>
          <p:cNvSpPr>
            <a:spLocks noGrp="1"/>
          </p:cNvSpPr>
          <p:nvPr>
            <p:ph type="sldNum" sz="quarter" idx="10"/>
          </p:nvPr>
        </p:nvSpPr>
        <p:spPr/>
        <p:txBody>
          <a:bodyPr/>
          <a:lstStyle/>
          <a:p>
            <a:fld id="{88C648E7-3A21-4E05-9F45-05274052E9C8}" type="slidenum">
              <a:rPr lang="en-US" smtClean="0"/>
              <a:pPr/>
              <a:t>4</a:t>
            </a:fld>
            <a:endParaRPr lang="en-US"/>
          </a:p>
        </p:txBody>
      </p:sp>
    </p:spTree>
    <p:extLst>
      <p:ext uri="{BB962C8B-B14F-4D97-AF65-F5344CB8AC3E}">
        <p14:creationId xmlns:p14="http://schemas.microsoft.com/office/powerpoint/2010/main" val="257872797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Use the examples (from www.rspca.org.uk) to illustrate that tricolon refers to listing of three closely linked:</a:t>
            </a:r>
          </a:p>
          <a:p>
            <a:pPr marL="171450" indent="-171450">
              <a:buFont typeface="Wingdings" panose="05000000000000000000" pitchFamily="2" charset="2"/>
              <a:buChar char="§"/>
            </a:pPr>
            <a:r>
              <a:rPr lang="en-GB" dirty="0"/>
              <a:t>words, </a:t>
            </a:r>
            <a:r>
              <a:rPr lang="en-GB" dirty="0" err="1"/>
              <a:t>e.g</a:t>
            </a:r>
            <a:r>
              <a:rPr lang="en-GB" dirty="0"/>
              <a:t> </a:t>
            </a:r>
            <a:r>
              <a:rPr lang="en-GB" i="1" dirty="0"/>
              <a:t>neglect, cruelty, abuse</a:t>
            </a:r>
          </a:p>
          <a:p>
            <a:pPr marL="171450" indent="-171450">
              <a:buFont typeface="Wingdings" panose="05000000000000000000" pitchFamily="2" charset="2"/>
              <a:buChar char="§"/>
            </a:pPr>
            <a:r>
              <a:rPr lang="en-GB" dirty="0"/>
              <a:t>phrases, </a:t>
            </a:r>
            <a:r>
              <a:rPr lang="en-GB" dirty="0" err="1"/>
              <a:t>e.g</a:t>
            </a:r>
            <a:r>
              <a:rPr lang="en-GB" dirty="0"/>
              <a:t> </a:t>
            </a:r>
            <a:r>
              <a:rPr lang="en-GB" i="1" dirty="0"/>
              <a:t>our mission, our policies, our values</a:t>
            </a:r>
          </a:p>
          <a:p>
            <a:pPr marL="171450" indent="-171450">
              <a:buFont typeface="Wingdings" panose="05000000000000000000" pitchFamily="2" charset="2"/>
              <a:buChar char="§"/>
            </a:pPr>
            <a:r>
              <a:rPr lang="en-GB" dirty="0"/>
              <a:t>clauses, </a:t>
            </a:r>
            <a:r>
              <a:rPr lang="en-GB" dirty="0" err="1"/>
              <a:t>e.g</a:t>
            </a:r>
            <a:r>
              <a:rPr lang="en-GB" dirty="0"/>
              <a:t> (will) </a:t>
            </a:r>
            <a:r>
              <a:rPr lang="en-GB" i="1" dirty="0"/>
              <a:t>prevent cruelty, promote kindness, alleviate suffering</a:t>
            </a:r>
          </a:p>
          <a:p>
            <a:pPr marL="0" indent="0">
              <a:buFont typeface="Wingdings" panose="05000000000000000000" pitchFamily="2" charset="2"/>
              <a:buNone/>
            </a:pPr>
            <a:r>
              <a:rPr lang="en-GB" dirty="0"/>
              <a:t>Further patterns include:</a:t>
            </a:r>
          </a:p>
          <a:p>
            <a:pPr marL="171450" indent="-171450">
              <a:buFont typeface="Wingdings" panose="05000000000000000000" pitchFamily="2" charset="2"/>
              <a:buChar char="§"/>
            </a:pPr>
            <a:r>
              <a:rPr lang="en-GB" dirty="0"/>
              <a:t>the use of ‘and’ before the third ‘item’, partly to strengthen the rhythm but also to show matched or balanced points. You could speculate with students how far the order of items in the list is important, for example if the strongest point is the third in the list? Students might be able to suggest ways of strengthening the messages here.</a:t>
            </a:r>
          </a:p>
          <a:p>
            <a:pPr marL="171450" indent="-171450">
              <a:buFont typeface="Wingdings" panose="05000000000000000000" pitchFamily="2" charset="2"/>
              <a:buChar char="§"/>
            </a:pPr>
            <a:r>
              <a:rPr lang="en-GB" dirty="0"/>
              <a:t>repetition of ‘our’ to refer to the organisation in question; campaign texts typically contrast ‘we’ and ‘our’ with ‘you’ and ‘your’ as a direct appeal to readers to be responsible for supporting a cause and to place trust in the organisation.</a:t>
            </a:r>
          </a:p>
          <a:p>
            <a:pPr marL="0" indent="0">
              <a:buFont typeface="Wingdings" panose="05000000000000000000" pitchFamily="2" charset="2"/>
              <a:buNone/>
            </a:pPr>
            <a:r>
              <a:rPr lang="en-GB" dirty="0"/>
              <a:t>The question of effectiveness is of course subjective but the prompts are intended to steer discussion that considers the purpose and intended effect of campaign texts. Students can invent and evaluate their own examples with these intentions firmly in mind.</a:t>
            </a:r>
          </a:p>
          <a:p>
            <a:pPr marL="0" indent="0">
              <a:buFont typeface="Wingdings" panose="05000000000000000000" pitchFamily="2" charset="2"/>
              <a:buNone/>
            </a:pPr>
            <a:r>
              <a:rPr lang="en-GB" dirty="0"/>
              <a:t>You can model for students how to make up their own tricolons, using the original text as a word store and concentrating on imitating patterns of repeating three words, phrases or clauses, for example:</a:t>
            </a:r>
          </a:p>
          <a:p>
            <a:pPr marL="171450" indent="-171450">
              <a:buFont typeface="Wingdings" panose="05000000000000000000" pitchFamily="2" charset="2"/>
              <a:buChar char="§"/>
            </a:pPr>
            <a:r>
              <a:rPr lang="en-GB" i="1" dirty="0"/>
              <a:t>Your donation will help to rescue thousands of animals from </a:t>
            </a:r>
            <a:r>
              <a:rPr lang="en-GB" b="1" i="1" dirty="0"/>
              <a:t>cruelty, suffering and misery </a:t>
            </a:r>
            <a:r>
              <a:rPr lang="en-GB" i="1" dirty="0"/>
              <a:t>.</a:t>
            </a:r>
          </a:p>
          <a:p>
            <a:pPr marL="171450" indent="-171450">
              <a:buFont typeface="Wingdings" panose="05000000000000000000" pitchFamily="2" charset="2"/>
              <a:buChar char="§"/>
            </a:pPr>
            <a:r>
              <a:rPr lang="en-GB" i="1" dirty="0"/>
              <a:t>As the largest animal welfare charity in the UK, the RSPCA is relying on </a:t>
            </a:r>
            <a:r>
              <a:rPr lang="en-GB" b="1" i="1" dirty="0"/>
              <a:t>your kindness, your fundraising and your donations</a:t>
            </a:r>
            <a:r>
              <a:rPr lang="en-GB" i="1" dirty="0"/>
              <a:t>. </a:t>
            </a:r>
          </a:p>
          <a:p>
            <a:pPr marL="171450" indent="-171450">
              <a:buFont typeface="Wingdings" panose="05000000000000000000" pitchFamily="2" charset="2"/>
              <a:buChar char="§"/>
            </a:pPr>
            <a:r>
              <a:rPr lang="en-GB" i="1" dirty="0"/>
              <a:t>In everything we do, our aim is to </a:t>
            </a:r>
            <a:r>
              <a:rPr lang="en-GB" b="1" i="1" dirty="0"/>
              <a:t>promote the welfare of animals, rescue them from neglect and prosecute all cases of abuse.</a:t>
            </a:r>
          </a:p>
        </p:txBody>
      </p:sp>
      <p:sp>
        <p:nvSpPr>
          <p:cNvPr id="4" name="Slide Number Placeholder 3"/>
          <p:cNvSpPr>
            <a:spLocks noGrp="1"/>
          </p:cNvSpPr>
          <p:nvPr>
            <p:ph type="sldNum" sz="quarter" idx="5"/>
          </p:nvPr>
        </p:nvSpPr>
        <p:spPr/>
        <p:txBody>
          <a:bodyPr/>
          <a:lstStyle/>
          <a:p>
            <a:fld id="{88C648E7-3A21-4E05-9F45-05274052E9C8}" type="slidenum">
              <a:rPr lang="en-US" smtClean="0"/>
              <a:pPr/>
              <a:t>5</a:t>
            </a:fld>
            <a:endParaRPr lang="en-US"/>
          </a:p>
        </p:txBody>
      </p:sp>
    </p:spTree>
    <p:extLst>
      <p:ext uri="{BB962C8B-B14F-4D97-AF65-F5344CB8AC3E}">
        <p14:creationId xmlns:p14="http://schemas.microsoft.com/office/powerpoint/2010/main" val="15193938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 possible follow-on writing task is shown on the next slide. </a:t>
            </a:r>
          </a:p>
        </p:txBody>
      </p:sp>
      <p:sp>
        <p:nvSpPr>
          <p:cNvPr id="4" name="Slide Number Placeholder 3"/>
          <p:cNvSpPr>
            <a:spLocks noGrp="1"/>
          </p:cNvSpPr>
          <p:nvPr>
            <p:ph type="sldNum" sz="quarter" idx="5"/>
          </p:nvPr>
        </p:nvSpPr>
        <p:spPr/>
        <p:txBody>
          <a:bodyPr/>
          <a:lstStyle/>
          <a:p>
            <a:fld id="{88C648E7-3A21-4E05-9F45-05274052E9C8}" type="slidenum">
              <a:rPr lang="en-US" smtClean="0"/>
              <a:pPr/>
              <a:t>6</a:t>
            </a:fld>
            <a:endParaRPr lang="en-US"/>
          </a:p>
        </p:txBody>
      </p:sp>
    </p:spTree>
    <p:extLst>
      <p:ext uri="{BB962C8B-B14F-4D97-AF65-F5344CB8AC3E}">
        <p14:creationId xmlns:p14="http://schemas.microsoft.com/office/powerpoint/2010/main" val="123801527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You can use the short writing task to consolidate understanding of the rhetorical purpose of tricolon, i.e. to emphasise points and get them across in a memorable and pithy way, appealing to readers’ emotions and urging them to take action. You might encourage students to use the previous RSPCA texts as models, for example:</a:t>
            </a:r>
          </a:p>
          <a:p>
            <a:r>
              <a:rPr lang="en-GB" i="1" dirty="0"/>
              <a:t>Abandoned. Lost. Lonely. Every year, thousands of unwanted pets will search in vain for the owners who have carelessly dumped them. The stray pets brought to our shelters are often distressed, diseased and starving. At the RSPCA, we understand that pets can be costly, badly behaved, or simply unwanted gifts. But they should never just be left to fend for themselves on the streets. With your donations, we can provide financial support to owners, emergency veterinary treatment and temporary shelter, to ensure that no loyal pet is thoughtlessly left behind. </a:t>
            </a:r>
          </a:p>
          <a:p>
            <a:endParaRPr lang="en-GB" dirty="0"/>
          </a:p>
          <a:p>
            <a:endParaRPr lang="en-GB" dirty="0"/>
          </a:p>
        </p:txBody>
      </p:sp>
      <p:sp>
        <p:nvSpPr>
          <p:cNvPr id="4" name="Slide Number Placeholder 3"/>
          <p:cNvSpPr>
            <a:spLocks noGrp="1"/>
          </p:cNvSpPr>
          <p:nvPr>
            <p:ph type="sldNum" sz="quarter" idx="5"/>
          </p:nvPr>
        </p:nvSpPr>
        <p:spPr/>
        <p:txBody>
          <a:bodyPr/>
          <a:lstStyle/>
          <a:p>
            <a:fld id="{88C648E7-3A21-4E05-9F45-05274052E9C8}" type="slidenum">
              <a:rPr lang="en-US" smtClean="0"/>
              <a:pPr/>
              <a:t>7</a:t>
            </a:fld>
            <a:endParaRPr lang="en-US"/>
          </a:p>
        </p:txBody>
      </p:sp>
    </p:spTree>
    <p:extLst>
      <p:ext uri="{BB962C8B-B14F-4D97-AF65-F5344CB8AC3E}">
        <p14:creationId xmlns:p14="http://schemas.microsoft.com/office/powerpoint/2010/main" val="211993477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99330" name="Group 2"/>
          <p:cNvGrpSpPr>
            <a:grpSpLocks/>
          </p:cNvGrpSpPr>
          <p:nvPr/>
        </p:nvGrpSpPr>
        <p:grpSpPr bwMode="auto">
          <a:xfrm>
            <a:off x="0" y="0"/>
            <a:ext cx="9144000" cy="6858000"/>
            <a:chOff x="0" y="0"/>
            <a:chExt cx="5760" cy="4320"/>
          </a:xfrm>
        </p:grpSpPr>
        <p:sp>
          <p:nvSpPr>
            <p:cNvPr id="99331" name="Rectangle 3"/>
            <p:cNvSpPr>
              <a:spLocks noChangeArrowheads="1"/>
            </p:cNvSpPr>
            <p:nvPr/>
          </p:nvSpPr>
          <p:spPr bwMode="hidden">
            <a:xfrm>
              <a:off x="0" y="0"/>
              <a:ext cx="2208" cy="4320"/>
            </a:xfrm>
            <a:prstGeom prst="rect">
              <a:avLst/>
            </a:prstGeom>
            <a:gradFill rotWithShape="0">
              <a:gsLst>
                <a:gs pos="0">
                  <a:schemeClr val="folHlink"/>
                </a:gs>
                <a:gs pos="100000">
                  <a:schemeClr val="bg1"/>
                </a:gs>
              </a:gsLst>
              <a:lin ang="0" scaled="1"/>
            </a:gradFill>
            <a:ln w="9525">
              <a:noFill/>
              <a:miter lim="800000"/>
              <a:headEnd/>
              <a:tailEnd/>
            </a:ln>
            <a:effectLst/>
          </p:spPr>
          <p:txBody>
            <a:bodyPr wrap="none" anchor="ctr"/>
            <a:lstStyle/>
            <a:p>
              <a:pPr algn="ctr"/>
              <a:endParaRPr lang="en-GB" sz="2215">
                <a:latin typeface="Times New Roman" pitchFamily="18" charset="0"/>
              </a:endParaRPr>
            </a:p>
          </p:txBody>
        </p:sp>
        <p:sp>
          <p:nvSpPr>
            <p:cNvPr id="99332" name="Rectangle 4"/>
            <p:cNvSpPr>
              <a:spLocks noChangeArrowheads="1"/>
            </p:cNvSpPr>
            <p:nvPr/>
          </p:nvSpPr>
          <p:spPr bwMode="hidden">
            <a:xfrm>
              <a:off x="1081" y="1065"/>
              <a:ext cx="4679" cy="1596"/>
            </a:xfrm>
            <a:prstGeom prst="rect">
              <a:avLst/>
            </a:prstGeom>
            <a:solidFill>
              <a:schemeClr val="bg2"/>
            </a:solidFill>
            <a:ln w="9525">
              <a:noFill/>
              <a:miter lim="800000"/>
              <a:headEnd/>
              <a:tailEnd/>
            </a:ln>
          </p:spPr>
          <p:txBody>
            <a:bodyPr/>
            <a:lstStyle/>
            <a:p>
              <a:endParaRPr lang="en-GB" sz="2215">
                <a:latin typeface="Times New Roman" pitchFamily="18" charset="0"/>
              </a:endParaRPr>
            </a:p>
          </p:txBody>
        </p:sp>
        <p:grpSp>
          <p:nvGrpSpPr>
            <p:cNvPr id="99333" name="Group 5"/>
            <p:cNvGrpSpPr>
              <a:grpSpLocks/>
            </p:cNvGrpSpPr>
            <p:nvPr/>
          </p:nvGrpSpPr>
          <p:grpSpPr bwMode="auto">
            <a:xfrm>
              <a:off x="0" y="672"/>
              <a:ext cx="1806" cy="1989"/>
              <a:chOff x="0" y="672"/>
              <a:chExt cx="1806" cy="1989"/>
            </a:xfrm>
          </p:grpSpPr>
          <p:sp>
            <p:nvSpPr>
              <p:cNvPr id="99334" name="Rectangle 6"/>
              <p:cNvSpPr>
                <a:spLocks noChangeArrowheads="1"/>
              </p:cNvSpPr>
              <p:nvPr userDrawn="1"/>
            </p:nvSpPr>
            <p:spPr bwMode="auto">
              <a:xfrm>
                <a:off x="361" y="2257"/>
                <a:ext cx="363" cy="404"/>
              </a:xfrm>
              <a:prstGeom prst="rect">
                <a:avLst/>
              </a:prstGeom>
              <a:solidFill>
                <a:schemeClr val="accent2"/>
              </a:solidFill>
              <a:ln w="9525">
                <a:noFill/>
                <a:miter lim="800000"/>
                <a:headEnd/>
                <a:tailEnd/>
              </a:ln>
            </p:spPr>
            <p:txBody>
              <a:bodyPr/>
              <a:lstStyle/>
              <a:p>
                <a:endParaRPr lang="en-GB" sz="2215">
                  <a:latin typeface="Times New Roman" pitchFamily="18" charset="0"/>
                </a:endParaRPr>
              </a:p>
            </p:txBody>
          </p:sp>
          <p:sp>
            <p:nvSpPr>
              <p:cNvPr id="99335" name="Rectangle 7"/>
              <p:cNvSpPr>
                <a:spLocks noChangeArrowheads="1"/>
              </p:cNvSpPr>
              <p:nvPr userDrawn="1"/>
            </p:nvSpPr>
            <p:spPr bwMode="auto">
              <a:xfrm>
                <a:off x="1081" y="1065"/>
                <a:ext cx="362" cy="405"/>
              </a:xfrm>
              <a:prstGeom prst="rect">
                <a:avLst/>
              </a:prstGeom>
              <a:solidFill>
                <a:schemeClr val="folHlink"/>
              </a:solidFill>
              <a:ln w="9525">
                <a:noFill/>
                <a:miter lim="800000"/>
                <a:headEnd/>
                <a:tailEnd/>
              </a:ln>
            </p:spPr>
            <p:txBody>
              <a:bodyPr/>
              <a:lstStyle/>
              <a:p>
                <a:endParaRPr lang="en-GB" sz="2215">
                  <a:latin typeface="Times New Roman" pitchFamily="18" charset="0"/>
                </a:endParaRPr>
              </a:p>
            </p:txBody>
          </p:sp>
          <p:sp>
            <p:nvSpPr>
              <p:cNvPr id="99336" name="Rectangle 8"/>
              <p:cNvSpPr>
                <a:spLocks noChangeArrowheads="1"/>
              </p:cNvSpPr>
              <p:nvPr userDrawn="1"/>
            </p:nvSpPr>
            <p:spPr bwMode="auto">
              <a:xfrm>
                <a:off x="1437" y="672"/>
                <a:ext cx="369" cy="400"/>
              </a:xfrm>
              <a:prstGeom prst="rect">
                <a:avLst/>
              </a:prstGeom>
              <a:solidFill>
                <a:schemeClr val="folHlink"/>
              </a:solidFill>
              <a:ln w="9525">
                <a:noFill/>
                <a:miter lim="800000"/>
                <a:headEnd/>
                <a:tailEnd/>
              </a:ln>
            </p:spPr>
            <p:txBody>
              <a:bodyPr/>
              <a:lstStyle/>
              <a:p>
                <a:endParaRPr lang="en-GB" sz="2215">
                  <a:latin typeface="Times New Roman" pitchFamily="18" charset="0"/>
                </a:endParaRPr>
              </a:p>
            </p:txBody>
          </p:sp>
          <p:sp>
            <p:nvSpPr>
              <p:cNvPr id="99337" name="Rectangle 9"/>
              <p:cNvSpPr>
                <a:spLocks noChangeArrowheads="1"/>
              </p:cNvSpPr>
              <p:nvPr userDrawn="1"/>
            </p:nvSpPr>
            <p:spPr bwMode="auto">
              <a:xfrm>
                <a:off x="719" y="2257"/>
                <a:ext cx="368" cy="404"/>
              </a:xfrm>
              <a:prstGeom prst="rect">
                <a:avLst/>
              </a:prstGeom>
              <a:solidFill>
                <a:schemeClr val="bg2"/>
              </a:solidFill>
              <a:ln w="9525">
                <a:noFill/>
                <a:miter lim="800000"/>
                <a:headEnd/>
                <a:tailEnd/>
              </a:ln>
            </p:spPr>
            <p:txBody>
              <a:bodyPr/>
              <a:lstStyle/>
              <a:p>
                <a:endParaRPr lang="en-GB" sz="2215">
                  <a:latin typeface="Times New Roman" pitchFamily="18" charset="0"/>
                </a:endParaRPr>
              </a:p>
            </p:txBody>
          </p:sp>
          <p:sp>
            <p:nvSpPr>
              <p:cNvPr id="99338" name="Rectangle 10"/>
              <p:cNvSpPr>
                <a:spLocks noChangeArrowheads="1"/>
              </p:cNvSpPr>
              <p:nvPr userDrawn="1"/>
            </p:nvSpPr>
            <p:spPr bwMode="auto">
              <a:xfrm>
                <a:off x="1437" y="1065"/>
                <a:ext cx="369" cy="405"/>
              </a:xfrm>
              <a:prstGeom prst="rect">
                <a:avLst/>
              </a:prstGeom>
              <a:solidFill>
                <a:schemeClr val="accent2"/>
              </a:solidFill>
              <a:ln w="9525">
                <a:noFill/>
                <a:miter lim="800000"/>
                <a:headEnd/>
                <a:tailEnd/>
              </a:ln>
            </p:spPr>
            <p:txBody>
              <a:bodyPr/>
              <a:lstStyle/>
              <a:p>
                <a:endParaRPr lang="en-GB" sz="2215">
                  <a:latin typeface="Times New Roman" pitchFamily="18" charset="0"/>
                </a:endParaRPr>
              </a:p>
            </p:txBody>
          </p:sp>
          <p:sp>
            <p:nvSpPr>
              <p:cNvPr id="99339" name="Rectangle 11"/>
              <p:cNvSpPr>
                <a:spLocks noChangeArrowheads="1"/>
              </p:cNvSpPr>
              <p:nvPr userDrawn="1"/>
            </p:nvSpPr>
            <p:spPr bwMode="auto">
              <a:xfrm>
                <a:off x="719" y="1464"/>
                <a:ext cx="368" cy="399"/>
              </a:xfrm>
              <a:prstGeom prst="rect">
                <a:avLst/>
              </a:prstGeom>
              <a:solidFill>
                <a:schemeClr val="folHlink"/>
              </a:solidFill>
              <a:ln w="9525">
                <a:noFill/>
                <a:miter lim="800000"/>
                <a:headEnd/>
                <a:tailEnd/>
              </a:ln>
            </p:spPr>
            <p:txBody>
              <a:bodyPr/>
              <a:lstStyle/>
              <a:p>
                <a:endParaRPr lang="en-GB" sz="2215">
                  <a:latin typeface="Times New Roman" pitchFamily="18" charset="0"/>
                </a:endParaRPr>
              </a:p>
            </p:txBody>
          </p:sp>
          <p:sp>
            <p:nvSpPr>
              <p:cNvPr id="99340" name="Rectangle 12"/>
              <p:cNvSpPr>
                <a:spLocks noChangeArrowheads="1"/>
              </p:cNvSpPr>
              <p:nvPr userDrawn="1"/>
            </p:nvSpPr>
            <p:spPr bwMode="auto">
              <a:xfrm>
                <a:off x="0" y="1464"/>
                <a:ext cx="367" cy="399"/>
              </a:xfrm>
              <a:prstGeom prst="rect">
                <a:avLst/>
              </a:prstGeom>
              <a:solidFill>
                <a:schemeClr val="bg2"/>
              </a:solidFill>
              <a:ln w="9525">
                <a:noFill/>
                <a:miter lim="800000"/>
                <a:headEnd/>
                <a:tailEnd/>
              </a:ln>
            </p:spPr>
            <p:txBody>
              <a:bodyPr/>
              <a:lstStyle/>
              <a:p>
                <a:endParaRPr lang="en-GB" sz="2215">
                  <a:latin typeface="Times New Roman" pitchFamily="18" charset="0"/>
                </a:endParaRPr>
              </a:p>
            </p:txBody>
          </p:sp>
          <p:sp>
            <p:nvSpPr>
              <p:cNvPr id="99341" name="Rectangle 13"/>
              <p:cNvSpPr>
                <a:spLocks noChangeArrowheads="1"/>
              </p:cNvSpPr>
              <p:nvPr userDrawn="1"/>
            </p:nvSpPr>
            <p:spPr bwMode="auto">
              <a:xfrm>
                <a:off x="1081" y="1464"/>
                <a:ext cx="362" cy="399"/>
              </a:xfrm>
              <a:prstGeom prst="rect">
                <a:avLst/>
              </a:prstGeom>
              <a:solidFill>
                <a:schemeClr val="accent2"/>
              </a:solidFill>
              <a:ln w="9525">
                <a:noFill/>
                <a:miter lim="800000"/>
                <a:headEnd/>
                <a:tailEnd/>
              </a:ln>
            </p:spPr>
            <p:txBody>
              <a:bodyPr/>
              <a:lstStyle/>
              <a:p>
                <a:endParaRPr lang="en-GB" sz="2215">
                  <a:latin typeface="Times New Roman" pitchFamily="18" charset="0"/>
                </a:endParaRPr>
              </a:p>
            </p:txBody>
          </p:sp>
          <p:sp>
            <p:nvSpPr>
              <p:cNvPr id="99342" name="Rectangle 14"/>
              <p:cNvSpPr>
                <a:spLocks noChangeArrowheads="1"/>
              </p:cNvSpPr>
              <p:nvPr userDrawn="1"/>
            </p:nvSpPr>
            <p:spPr bwMode="auto">
              <a:xfrm>
                <a:off x="361" y="1857"/>
                <a:ext cx="363" cy="406"/>
              </a:xfrm>
              <a:prstGeom prst="rect">
                <a:avLst/>
              </a:prstGeom>
              <a:solidFill>
                <a:schemeClr val="folHlink"/>
              </a:solidFill>
              <a:ln w="9525">
                <a:noFill/>
                <a:miter lim="800000"/>
                <a:headEnd/>
                <a:tailEnd/>
              </a:ln>
            </p:spPr>
            <p:txBody>
              <a:bodyPr/>
              <a:lstStyle/>
              <a:p>
                <a:endParaRPr lang="en-GB" sz="2215">
                  <a:latin typeface="Times New Roman" pitchFamily="18" charset="0"/>
                </a:endParaRPr>
              </a:p>
            </p:txBody>
          </p:sp>
          <p:sp>
            <p:nvSpPr>
              <p:cNvPr id="99343" name="Rectangle 15"/>
              <p:cNvSpPr>
                <a:spLocks noChangeArrowheads="1"/>
              </p:cNvSpPr>
              <p:nvPr userDrawn="1"/>
            </p:nvSpPr>
            <p:spPr bwMode="auto">
              <a:xfrm>
                <a:off x="719" y="1857"/>
                <a:ext cx="368" cy="406"/>
              </a:xfrm>
              <a:prstGeom prst="rect">
                <a:avLst/>
              </a:prstGeom>
              <a:solidFill>
                <a:schemeClr val="accent2"/>
              </a:solidFill>
              <a:ln w="9525">
                <a:noFill/>
                <a:miter lim="800000"/>
                <a:headEnd/>
                <a:tailEnd/>
              </a:ln>
            </p:spPr>
            <p:txBody>
              <a:bodyPr/>
              <a:lstStyle/>
              <a:p>
                <a:endParaRPr lang="en-GB" sz="2215">
                  <a:latin typeface="Times New Roman" pitchFamily="18" charset="0"/>
                </a:endParaRPr>
              </a:p>
            </p:txBody>
          </p:sp>
        </p:grpSp>
      </p:grpSp>
      <p:sp>
        <p:nvSpPr>
          <p:cNvPr id="99344" name="Rectangle 16"/>
          <p:cNvSpPr>
            <a:spLocks noGrp="1" noChangeArrowheads="1"/>
          </p:cNvSpPr>
          <p:nvPr>
            <p:ph type="dt" sz="half" idx="2"/>
          </p:nvPr>
        </p:nvSpPr>
        <p:spPr>
          <a:xfrm>
            <a:off x="457200" y="6248400"/>
            <a:ext cx="2133600" cy="457200"/>
          </a:xfrm>
        </p:spPr>
        <p:txBody>
          <a:bodyPr/>
          <a:lstStyle>
            <a:lvl1pPr>
              <a:defRPr/>
            </a:lvl1pPr>
          </a:lstStyle>
          <a:p>
            <a:endParaRPr lang="en-US"/>
          </a:p>
        </p:txBody>
      </p:sp>
      <p:sp>
        <p:nvSpPr>
          <p:cNvPr id="99345" name="Rectangle 17"/>
          <p:cNvSpPr>
            <a:spLocks noGrp="1" noChangeArrowheads="1"/>
          </p:cNvSpPr>
          <p:nvPr>
            <p:ph type="ftr" sz="quarter" idx="3"/>
          </p:nvPr>
        </p:nvSpPr>
        <p:spPr/>
        <p:txBody>
          <a:bodyPr/>
          <a:lstStyle>
            <a:lvl1pPr>
              <a:defRPr/>
            </a:lvl1pPr>
          </a:lstStyle>
          <a:p>
            <a:endParaRPr lang="en-US"/>
          </a:p>
        </p:txBody>
      </p:sp>
      <p:sp>
        <p:nvSpPr>
          <p:cNvPr id="99346" name="Rectangle 18"/>
          <p:cNvSpPr>
            <a:spLocks noGrp="1" noChangeArrowheads="1"/>
          </p:cNvSpPr>
          <p:nvPr>
            <p:ph type="sldNum" sz="quarter" idx="4"/>
          </p:nvPr>
        </p:nvSpPr>
        <p:spPr/>
        <p:txBody>
          <a:bodyPr/>
          <a:lstStyle>
            <a:lvl1pPr>
              <a:defRPr/>
            </a:lvl1pPr>
          </a:lstStyle>
          <a:p>
            <a:fld id="{928B8021-518E-4444-803D-6368375A8850}" type="slidenum">
              <a:rPr lang="en-US"/>
              <a:pPr/>
              <a:t>‹#›</a:t>
            </a:fld>
            <a:endParaRPr lang="en-US"/>
          </a:p>
        </p:txBody>
      </p:sp>
      <p:sp>
        <p:nvSpPr>
          <p:cNvPr id="99347" name="Rectangle 19"/>
          <p:cNvSpPr>
            <a:spLocks noGrp="1" noChangeArrowheads="1"/>
          </p:cNvSpPr>
          <p:nvPr>
            <p:ph type="ctrTitle"/>
          </p:nvPr>
        </p:nvSpPr>
        <p:spPr>
          <a:xfrm>
            <a:off x="2971800" y="1828800"/>
            <a:ext cx="6019800" cy="2209800"/>
          </a:xfrm>
        </p:spPr>
        <p:txBody>
          <a:bodyPr/>
          <a:lstStyle>
            <a:lvl1pPr>
              <a:defRPr sz="4616">
                <a:solidFill>
                  <a:srgbClr val="FFFFFF"/>
                </a:solidFill>
              </a:defRPr>
            </a:lvl1pPr>
          </a:lstStyle>
          <a:p>
            <a:r>
              <a:rPr lang="en-US"/>
              <a:t>Click to edit Master title style</a:t>
            </a:r>
          </a:p>
        </p:txBody>
      </p:sp>
      <p:sp>
        <p:nvSpPr>
          <p:cNvPr id="99348" name="Rectangle 20"/>
          <p:cNvSpPr>
            <a:spLocks noGrp="1" noChangeArrowheads="1"/>
          </p:cNvSpPr>
          <p:nvPr>
            <p:ph type="subTitle" idx="1"/>
          </p:nvPr>
        </p:nvSpPr>
        <p:spPr>
          <a:xfrm>
            <a:off x="2971800" y="4267200"/>
            <a:ext cx="6019800" cy="1752600"/>
          </a:xfrm>
        </p:spPr>
        <p:txBody>
          <a:bodyPr/>
          <a:lstStyle>
            <a:lvl1pPr marL="0" indent="0">
              <a:buFont typeface="Wingdings" pitchFamily="2" charset="2"/>
              <a:buNone/>
              <a:defRPr sz="3139"/>
            </a:lvl1pPr>
          </a:lstStyle>
          <a:p>
            <a:r>
              <a:rPr lang="en-US"/>
              <a:t>Click to edit Master subtitle 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Footer Placeholder 3"/>
          <p:cNvSpPr>
            <a:spLocks noGrp="1"/>
          </p:cNvSpPr>
          <p:nvPr>
            <p:ph type="ftr" sz="quarter" idx="10"/>
          </p:nvPr>
        </p:nvSpPr>
        <p:spPr/>
        <p:txBody>
          <a:bodyPr/>
          <a:lstStyle>
            <a:lvl1pPr>
              <a:defRPr/>
            </a:lvl1pPr>
          </a:lstStyle>
          <a:p>
            <a:endParaRPr lang="en-US"/>
          </a:p>
        </p:txBody>
      </p:sp>
      <p:sp>
        <p:nvSpPr>
          <p:cNvPr id="5" name="Slide Number Placeholder 4"/>
          <p:cNvSpPr>
            <a:spLocks noGrp="1"/>
          </p:cNvSpPr>
          <p:nvPr>
            <p:ph type="sldNum" sz="quarter" idx="11"/>
          </p:nvPr>
        </p:nvSpPr>
        <p:spPr/>
        <p:txBody>
          <a:bodyPr/>
          <a:lstStyle>
            <a:lvl1pPr>
              <a:defRPr/>
            </a:lvl1pPr>
          </a:lstStyle>
          <a:p>
            <a:fld id="{FB33B30B-0559-45AF-BD4C-0A67DCE494A3}" type="slidenum">
              <a:rPr lang="en-US"/>
              <a:pPr/>
              <a:t>‹#›</a:t>
            </a:fld>
            <a:endParaRPr lang="en-US"/>
          </a:p>
        </p:txBody>
      </p:sp>
      <p:sp>
        <p:nvSpPr>
          <p:cNvPr id="6" name="Date Placeholder 5"/>
          <p:cNvSpPr>
            <a:spLocks noGrp="1"/>
          </p:cNvSpPr>
          <p:nvPr>
            <p:ph type="dt" sz="half" idx="12"/>
          </p:nvPr>
        </p:nvSpPr>
        <p:spPr/>
        <p:txBody>
          <a:bodyPr/>
          <a:lstStyle>
            <a:lvl1pPr>
              <a:defRPr/>
            </a:lvl1pPr>
          </a:lstStyle>
          <a:p>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457200"/>
            <a:ext cx="2057400" cy="5410200"/>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457200"/>
            <a:ext cx="6031523" cy="54102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Footer Placeholder 3"/>
          <p:cNvSpPr>
            <a:spLocks noGrp="1"/>
          </p:cNvSpPr>
          <p:nvPr>
            <p:ph type="ftr" sz="quarter" idx="10"/>
          </p:nvPr>
        </p:nvSpPr>
        <p:spPr/>
        <p:txBody>
          <a:bodyPr/>
          <a:lstStyle>
            <a:lvl1pPr>
              <a:defRPr/>
            </a:lvl1pPr>
          </a:lstStyle>
          <a:p>
            <a:endParaRPr lang="en-US"/>
          </a:p>
        </p:txBody>
      </p:sp>
      <p:sp>
        <p:nvSpPr>
          <p:cNvPr id="5" name="Slide Number Placeholder 4"/>
          <p:cNvSpPr>
            <a:spLocks noGrp="1"/>
          </p:cNvSpPr>
          <p:nvPr>
            <p:ph type="sldNum" sz="quarter" idx="11"/>
          </p:nvPr>
        </p:nvSpPr>
        <p:spPr/>
        <p:txBody>
          <a:bodyPr/>
          <a:lstStyle>
            <a:lvl1pPr>
              <a:defRPr/>
            </a:lvl1pPr>
          </a:lstStyle>
          <a:p>
            <a:fld id="{00FD6A94-7B7B-45BC-B182-11493A102A19}" type="slidenum">
              <a:rPr lang="en-US"/>
              <a:pPr/>
              <a:t>‹#›</a:t>
            </a:fld>
            <a:endParaRPr lang="en-US"/>
          </a:p>
        </p:txBody>
      </p:sp>
      <p:sp>
        <p:nvSpPr>
          <p:cNvPr id="6" name="Date Placeholder 5"/>
          <p:cNvSpPr>
            <a:spLocks noGrp="1"/>
          </p:cNvSpPr>
          <p:nvPr>
            <p:ph type="dt" sz="half" idx="12"/>
          </p:nvPr>
        </p:nvSpPr>
        <p:spPr/>
        <p:txBody>
          <a:bodyPr/>
          <a:lstStyle>
            <a:lvl1pPr>
              <a:defRPr/>
            </a:lvl1pPr>
          </a:lstStyle>
          <a:p>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371600"/>
          </a:xfrm>
        </p:spPr>
        <p:txBody>
          <a:bodyPr/>
          <a:lstStyle/>
          <a:p>
            <a:r>
              <a:rPr lang="en-US"/>
              <a:t>Click to edit Master title style</a:t>
            </a:r>
            <a:endParaRPr lang="en-GB"/>
          </a:p>
        </p:txBody>
      </p:sp>
      <p:sp>
        <p:nvSpPr>
          <p:cNvPr id="3" name="Table Placeholder 2"/>
          <p:cNvSpPr>
            <a:spLocks noGrp="1"/>
          </p:cNvSpPr>
          <p:nvPr>
            <p:ph type="tbl" idx="1"/>
          </p:nvPr>
        </p:nvSpPr>
        <p:spPr>
          <a:xfrm>
            <a:off x="457200" y="1981200"/>
            <a:ext cx="8229600" cy="3886200"/>
          </a:xfrm>
        </p:spPr>
        <p:txBody>
          <a:bodyPr/>
          <a:lstStyle/>
          <a:p>
            <a:endParaRPr lang="en-GB"/>
          </a:p>
        </p:txBody>
      </p:sp>
      <p:sp>
        <p:nvSpPr>
          <p:cNvPr id="4" name="Footer Placeholder 3"/>
          <p:cNvSpPr>
            <a:spLocks noGrp="1"/>
          </p:cNvSpPr>
          <p:nvPr>
            <p:ph type="ftr" sz="quarter" idx="10"/>
          </p:nvPr>
        </p:nvSpPr>
        <p:spPr>
          <a:xfrm>
            <a:off x="3124200" y="6248400"/>
            <a:ext cx="2895600" cy="457200"/>
          </a:xfrm>
        </p:spPr>
        <p:txBody>
          <a:bodyPr/>
          <a:lstStyle>
            <a:lvl1pPr>
              <a:defRPr/>
            </a:lvl1pPr>
          </a:lstStyle>
          <a:p>
            <a:endParaRPr lang="en-US"/>
          </a:p>
        </p:txBody>
      </p:sp>
      <p:sp>
        <p:nvSpPr>
          <p:cNvPr id="5" name="Slide Number Placeholder 4"/>
          <p:cNvSpPr>
            <a:spLocks noGrp="1"/>
          </p:cNvSpPr>
          <p:nvPr>
            <p:ph type="sldNum" sz="quarter" idx="11"/>
          </p:nvPr>
        </p:nvSpPr>
        <p:spPr>
          <a:xfrm>
            <a:off x="6553200" y="6248400"/>
            <a:ext cx="2133600" cy="457200"/>
          </a:xfrm>
        </p:spPr>
        <p:txBody>
          <a:bodyPr/>
          <a:lstStyle>
            <a:lvl1pPr>
              <a:defRPr/>
            </a:lvl1pPr>
          </a:lstStyle>
          <a:p>
            <a:fld id="{A33EFEC2-447E-47B5-82EC-485651B8DD4A}" type="slidenum">
              <a:rPr lang="en-US"/>
              <a:pPr/>
              <a:t>‹#›</a:t>
            </a:fld>
            <a:endParaRPr lang="en-US"/>
          </a:p>
        </p:txBody>
      </p:sp>
      <p:sp>
        <p:nvSpPr>
          <p:cNvPr id="6" name="Date Placeholder 5"/>
          <p:cNvSpPr>
            <a:spLocks noGrp="1"/>
          </p:cNvSpPr>
          <p:nvPr>
            <p:ph type="dt" sz="half" idx="12"/>
          </p:nvPr>
        </p:nvSpPr>
        <p:spPr>
          <a:xfrm>
            <a:off x="457200" y="6245225"/>
            <a:ext cx="2133600" cy="476250"/>
          </a:xfrm>
        </p:spPr>
        <p:txBody>
          <a:bodyPr/>
          <a:lstStyle>
            <a:lvl1pPr>
              <a:defRPr/>
            </a:lvl1pPr>
          </a:lstStyle>
          <a:p>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Footer Placeholder 3"/>
          <p:cNvSpPr>
            <a:spLocks noGrp="1"/>
          </p:cNvSpPr>
          <p:nvPr>
            <p:ph type="ftr" sz="quarter" idx="10"/>
          </p:nvPr>
        </p:nvSpPr>
        <p:spPr/>
        <p:txBody>
          <a:bodyPr/>
          <a:lstStyle>
            <a:lvl1pPr>
              <a:defRPr/>
            </a:lvl1pPr>
          </a:lstStyle>
          <a:p>
            <a:endParaRPr lang="en-US"/>
          </a:p>
        </p:txBody>
      </p:sp>
      <p:sp>
        <p:nvSpPr>
          <p:cNvPr id="5" name="Slide Number Placeholder 4"/>
          <p:cNvSpPr>
            <a:spLocks noGrp="1"/>
          </p:cNvSpPr>
          <p:nvPr>
            <p:ph type="sldNum" sz="quarter" idx="11"/>
          </p:nvPr>
        </p:nvSpPr>
        <p:spPr/>
        <p:txBody>
          <a:bodyPr/>
          <a:lstStyle>
            <a:lvl1pPr>
              <a:defRPr/>
            </a:lvl1pPr>
          </a:lstStyle>
          <a:p>
            <a:fld id="{132371F7-CEE0-4AF0-87BE-4D51F1612E4F}" type="slidenum">
              <a:rPr lang="en-US"/>
              <a:pPr/>
              <a:t>‹#›</a:t>
            </a:fld>
            <a:endParaRPr lang="en-US"/>
          </a:p>
        </p:txBody>
      </p:sp>
      <p:sp>
        <p:nvSpPr>
          <p:cNvPr id="6" name="Date Placeholder 5"/>
          <p:cNvSpPr>
            <a:spLocks noGrp="1"/>
          </p:cNvSpPr>
          <p:nvPr>
            <p:ph type="dt" sz="half" idx="12"/>
          </p:nvPr>
        </p:nvSpPr>
        <p:spPr/>
        <p:txBody>
          <a:bodyPr/>
          <a:lstStyle>
            <a:lvl1pPr>
              <a:defRPr/>
            </a:lvl1pPr>
          </a:lstStyle>
          <a:p>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435" y="4406901"/>
            <a:ext cx="7772400" cy="1362075"/>
          </a:xfrm>
        </p:spPr>
        <p:txBody>
          <a:bodyPr anchor="t"/>
          <a:lstStyle>
            <a:lvl1pPr algn="l">
              <a:defRPr sz="3692" b="1" cap="all"/>
            </a:lvl1pPr>
          </a:lstStyle>
          <a:p>
            <a:r>
              <a:rPr lang="en-US"/>
              <a:t>Click to edit Master title style</a:t>
            </a:r>
            <a:endParaRPr lang="en-GB"/>
          </a:p>
        </p:txBody>
      </p:sp>
      <p:sp>
        <p:nvSpPr>
          <p:cNvPr id="3" name="Text Placeholder 2"/>
          <p:cNvSpPr>
            <a:spLocks noGrp="1"/>
          </p:cNvSpPr>
          <p:nvPr>
            <p:ph type="body" idx="1"/>
          </p:nvPr>
        </p:nvSpPr>
        <p:spPr>
          <a:xfrm>
            <a:off x="722435" y="2906713"/>
            <a:ext cx="7772400" cy="1500187"/>
          </a:xfrm>
        </p:spPr>
        <p:txBody>
          <a:bodyPr anchor="b"/>
          <a:lstStyle>
            <a:lvl1pPr marL="0" indent="0">
              <a:buNone/>
              <a:defRPr sz="1846"/>
            </a:lvl1pPr>
            <a:lvl2pPr marL="422041" indent="0">
              <a:buNone/>
              <a:defRPr sz="1662"/>
            </a:lvl2pPr>
            <a:lvl3pPr marL="844083" indent="0">
              <a:buNone/>
              <a:defRPr sz="1477"/>
            </a:lvl3pPr>
            <a:lvl4pPr marL="1266124" indent="0">
              <a:buNone/>
              <a:defRPr sz="1292"/>
            </a:lvl4pPr>
            <a:lvl5pPr marL="1688165" indent="0">
              <a:buNone/>
              <a:defRPr sz="1292"/>
            </a:lvl5pPr>
            <a:lvl6pPr marL="2110207" indent="0">
              <a:buNone/>
              <a:defRPr sz="1292"/>
            </a:lvl6pPr>
            <a:lvl7pPr marL="2532248" indent="0">
              <a:buNone/>
              <a:defRPr sz="1292"/>
            </a:lvl7pPr>
            <a:lvl8pPr marL="2954289" indent="0">
              <a:buNone/>
              <a:defRPr sz="1292"/>
            </a:lvl8pPr>
            <a:lvl9pPr marL="3376331" indent="0">
              <a:buNone/>
              <a:defRPr sz="1292"/>
            </a:lvl9pPr>
          </a:lstStyle>
          <a:p>
            <a:pPr lvl="0"/>
            <a:r>
              <a:rPr lang="en-US"/>
              <a:t>Click to edit Master text styles</a:t>
            </a:r>
          </a:p>
        </p:txBody>
      </p:sp>
      <p:sp>
        <p:nvSpPr>
          <p:cNvPr id="4" name="Footer Placeholder 3"/>
          <p:cNvSpPr>
            <a:spLocks noGrp="1"/>
          </p:cNvSpPr>
          <p:nvPr>
            <p:ph type="ftr" sz="quarter" idx="10"/>
          </p:nvPr>
        </p:nvSpPr>
        <p:spPr/>
        <p:txBody>
          <a:bodyPr/>
          <a:lstStyle>
            <a:lvl1pPr>
              <a:defRPr/>
            </a:lvl1pPr>
          </a:lstStyle>
          <a:p>
            <a:endParaRPr lang="en-US"/>
          </a:p>
        </p:txBody>
      </p:sp>
      <p:sp>
        <p:nvSpPr>
          <p:cNvPr id="5" name="Slide Number Placeholder 4"/>
          <p:cNvSpPr>
            <a:spLocks noGrp="1"/>
          </p:cNvSpPr>
          <p:nvPr>
            <p:ph type="sldNum" sz="quarter" idx="11"/>
          </p:nvPr>
        </p:nvSpPr>
        <p:spPr/>
        <p:txBody>
          <a:bodyPr/>
          <a:lstStyle>
            <a:lvl1pPr>
              <a:defRPr/>
            </a:lvl1pPr>
          </a:lstStyle>
          <a:p>
            <a:fld id="{93BB0EA1-6604-4695-83C9-111488B4725B}" type="slidenum">
              <a:rPr lang="en-US"/>
              <a:pPr/>
              <a:t>‹#›</a:t>
            </a:fld>
            <a:endParaRPr lang="en-US"/>
          </a:p>
        </p:txBody>
      </p:sp>
      <p:sp>
        <p:nvSpPr>
          <p:cNvPr id="6" name="Date Placeholder 5"/>
          <p:cNvSpPr>
            <a:spLocks noGrp="1"/>
          </p:cNvSpPr>
          <p:nvPr>
            <p:ph type="dt" sz="half" idx="12"/>
          </p:nvPr>
        </p:nvSpPr>
        <p:spPr/>
        <p:txBody>
          <a:bodyPr/>
          <a:lstStyle>
            <a:lvl1pPr>
              <a:defRPr/>
            </a:lvl1pPr>
          </a:lstStyle>
          <a:p>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981200"/>
            <a:ext cx="4044462" cy="3886200"/>
          </a:xfrm>
        </p:spPr>
        <p:txBody>
          <a:bodyPr/>
          <a:lstStyle>
            <a:lvl1pPr>
              <a:defRPr sz="2585"/>
            </a:lvl1pPr>
            <a:lvl2pPr>
              <a:defRPr sz="2215"/>
            </a:lvl2pPr>
            <a:lvl3pPr>
              <a:defRPr sz="1846"/>
            </a:lvl3pPr>
            <a:lvl4pPr>
              <a:defRPr sz="1662"/>
            </a:lvl4pPr>
            <a:lvl5pPr>
              <a:defRPr sz="1662"/>
            </a:lvl5pPr>
            <a:lvl6pPr>
              <a:defRPr sz="1662"/>
            </a:lvl6pPr>
            <a:lvl7pPr>
              <a:defRPr sz="1662"/>
            </a:lvl7pPr>
            <a:lvl8pPr>
              <a:defRPr sz="1662"/>
            </a:lvl8pPr>
            <a:lvl9pPr>
              <a:defRPr sz="1662"/>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2338" y="1981200"/>
            <a:ext cx="4044462" cy="3886200"/>
          </a:xfrm>
        </p:spPr>
        <p:txBody>
          <a:bodyPr/>
          <a:lstStyle>
            <a:lvl1pPr>
              <a:defRPr sz="2585"/>
            </a:lvl1pPr>
            <a:lvl2pPr>
              <a:defRPr sz="2215"/>
            </a:lvl2pPr>
            <a:lvl3pPr>
              <a:defRPr sz="1846"/>
            </a:lvl3pPr>
            <a:lvl4pPr>
              <a:defRPr sz="1662"/>
            </a:lvl4pPr>
            <a:lvl5pPr>
              <a:defRPr sz="1662"/>
            </a:lvl5pPr>
            <a:lvl6pPr>
              <a:defRPr sz="1662"/>
            </a:lvl6pPr>
            <a:lvl7pPr>
              <a:defRPr sz="1662"/>
            </a:lvl7pPr>
            <a:lvl8pPr>
              <a:defRPr sz="1662"/>
            </a:lvl8pPr>
            <a:lvl9pPr>
              <a:defRPr sz="1662"/>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0"/>
          </p:nvPr>
        </p:nvSpPr>
        <p:spPr/>
        <p:txBody>
          <a:bodyPr/>
          <a:lstStyle>
            <a:lvl1pPr>
              <a:defRPr/>
            </a:lvl1pPr>
          </a:lstStyle>
          <a:p>
            <a:endParaRPr lang="en-US"/>
          </a:p>
        </p:txBody>
      </p:sp>
      <p:sp>
        <p:nvSpPr>
          <p:cNvPr id="6" name="Slide Number Placeholder 5"/>
          <p:cNvSpPr>
            <a:spLocks noGrp="1"/>
          </p:cNvSpPr>
          <p:nvPr>
            <p:ph type="sldNum" sz="quarter" idx="11"/>
          </p:nvPr>
        </p:nvSpPr>
        <p:spPr/>
        <p:txBody>
          <a:bodyPr/>
          <a:lstStyle>
            <a:lvl1pPr>
              <a:defRPr/>
            </a:lvl1pPr>
          </a:lstStyle>
          <a:p>
            <a:fld id="{B1602B4F-3055-4CC8-93F0-6C29671ADA64}" type="slidenum">
              <a:rPr lang="en-US"/>
              <a:pPr/>
              <a:t>‹#›</a:t>
            </a:fld>
            <a:endParaRPr lang="en-US"/>
          </a:p>
        </p:txBody>
      </p:sp>
      <p:sp>
        <p:nvSpPr>
          <p:cNvPr id="7" name="Date Placeholder 6"/>
          <p:cNvSpPr>
            <a:spLocks noGrp="1"/>
          </p:cNvSpPr>
          <p:nvPr>
            <p:ph type="dt" sz="half" idx="12"/>
          </p:nvPr>
        </p:nvSpPr>
        <p:spPr/>
        <p:txBody>
          <a:bodyPr/>
          <a:lstStyle>
            <a:lvl1pPr>
              <a:defRPr/>
            </a:lvl1pPr>
          </a:lstStyle>
          <a:p>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066" cy="639762"/>
          </a:xfrm>
        </p:spPr>
        <p:txBody>
          <a:bodyPr anchor="b"/>
          <a:lstStyle>
            <a:lvl1pPr marL="0" indent="0">
              <a:buNone/>
              <a:defRPr sz="2215" b="1"/>
            </a:lvl1pPr>
            <a:lvl2pPr marL="422041" indent="0">
              <a:buNone/>
              <a:defRPr sz="1846" b="1"/>
            </a:lvl2pPr>
            <a:lvl3pPr marL="844083" indent="0">
              <a:buNone/>
              <a:defRPr sz="1662" b="1"/>
            </a:lvl3pPr>
            <a:lvl4pPr marL="1266124" indent="0">
              <a:buNone/>
              <a:defRPr sz="1477" b="1"/>
            </a:lvl4pPr>
            <a:lvl5pPr marL="1688165" indent="0">
              <a:buNone/>
              <a:defRPr sz="1477" b="1"/>
            </a:lvl5pPr>
            <a:lvl6pPr marL="2110207" indent="0">
              <a:buNone/>
              <a:defRPr sz="1477" b="1"/>
            </a:lvl6pPr>
            <a:lvl7pPr marL="2532248" indent="0">
              <a:buNone/>
              <a:defRPr sz="1477" b="1"/>
            </a:lvl7pPr>
            <a:lvl8pPr marL="2954289" indent="0">
              <a:buNone/>
              <a:defRPr sz="1477" b="1"/>
            </a:lvl8pPr>
            <a:lvl9pPr marL="3376331" indent="0">
              <a:buNone/>
              <a:defRPr sz="1477" b="1"/>
            </a:lvl9pPr>
          </a:lstStyle>
          <a:p>
            <a:pPr lvl="0"/>
            <a:r>
              <a:rPr lang="en-US"/>
              <a:t>Click to edit Master text styles</a:t>
            </a:r>
          </a:p>
        </p:txBody>
      </p:sp>
      <p:sp>
        <p:nvSpPr>
          <p:cNvPr id="4" name="Content Placeholder 3"/>
          <p:cNvSpPr>
            <a:spLocks noGrp="1"/>
          </p:cNvSpPr>
          <p:nvPr>
            <p:ph sz="half" idx="2"/>
          </p:nvPr>
        </p:nvSpPr>
        <p:spPr>
          <a:xfrm>
            <a:off x="457200" y="2174875"/>
            <a:ext cx="4040066" cy="3951288"/>
          </a:xfrm>
        </p:spPr>
        <p:txBody>
          <a:bodyPr/>
          <a:lstStyle>
            <a:lvl1pPr>
              <a:defRPr sz="2215"/>
            </a:lvl1pPr>
            <a:lvl2pPr>
              <a:defRPr sz="1846"/>
            </a:lvl2pPr>
            <a:lvl3pPr>
              <a:defRPr sz="1662"/>
            </a:lvl3pPr>
            <a:lvl4pPr>
              <a:defRPr sz="1477"/>
            </a:lvl4pPr>
            <a:lvl5pPr>
              <a:defRPr sz="1477"/>
            </a:lvl5pPr>
            <a:lvl6pPr>
              <a:defRPr sz="1477"/>
            </a:lvl6pPr>
            <a:lvl7pPr>
              <a:defRPr sz="1477"/>
            </a:lvl7pPr>
            <a:lvl8pPr>
              <a:defRPr sz="1477"/>
            </a:lvl8pPr>
            <a:lvl9pPr>
              <a:defRPr sz="147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270" y="1535113"/>
            <a:ext cx="4041531" cy="639762"/>
          </a:xfrm>
        </p:spPr>
        <p:txBody>
          <a:bodyPr anchor="b"/>
          <a:lstStyle>
            <a:lvl1pPr marL="0" indent="0">
              <a:buNone/>
              <a:defRPr sz="2215" b="1"/>
            </a:lvl1pPr>
            <a:lvl2pPr marL="422041" indent="0">
              <a:buNone/>
              <a:defRPr sz="1846" b="1"/>
            </a:lvl2pPr>
            <a:lvl3pPr marL="844083" indent="0">
              <a:buNone/>
              <a:defRPr sz="1662" b="1"/>
            </a:lvl3pPr>
            <a:lvl4pPr marL="1266124" indent="0">
              <a:buNone/>
              <a:defRPr sz="1477" b="1"/>
            </a:lvl4pPr>
            <a:lvl5pPr marL="1688165" indent="0">
              <a:buNone/>
              <a:defRPr sz="1477" b="1"/>
            </a:lvl5pPr>
            <a:lvl6pPr marL="2110207" indent="0">
              <a:buNone/>
              <a:defRPr sz="1477" b="1"/>
            </a:lvl6pPr>
            <a:lvl7pPr marL="2532248" indent="0">
              <a:buNone/>
              <a:defRPr sz="1477" b="1"/>
            </a:lvl7pPr>
            <a:lvl8pPr marL="2954289" indent="0">
              <a:buNone/>
              <a:defRPr sz="1477" b="1"/>
            </a:lvl8pPr>
            <a:lvl9pPr marL="3376331" indent="0">
              <a:buNone/>
              <a:defRPr sz="1477" b="1"/>
            </a:lvl9pPr>
          </a:lstStyle>
          <a:p>
            <a:pPr lvl="0"/>
            <a:r>
              <a:rPr lang="en-US"/>
              <a:t>Click to edit Master text styles</a:t>
            </a:r>
          </a:p>
        </p:txBody>
      </p:sp>
      <p:sp>
        <p:nvSpPr>
          <p:cNvPr id="6" name="Content Placeholder 5"/>
          <p:cNvSpPr>
            <a:spLocks noGrp="1"/>
          </p:cNvSpPr>
          <p:nvPr>
            <p:ph sz="quarter" idx="4"/>
          </p:nvPr>
        </p:nvSpPr>
        <p:spPr>
          <a:xfrm>
            <a:off x="4645270" y="2174875"/>
            <a:ext cx="4041531" cy="3951288"/>
          </a:xfrm>
        </p:spPr>
        <p:txBody>
          <a:bodyPr/>
          <a:lstStyle>
            <a:lvl1pPr>
              <a:defRPr sz="2215"/>
            </a:lvl1pPr>
            <a:lvl2pPr>
              <a:defRPr sz="1846"/>
            </a:lvl2pPr>
            <a:lvl3pPr>
              <a:defRPr sz="1662"/>
            </a:lvl3pPr>
            <a:lvl4pPr>
              <a:defRPr sz="1477"/>
            </a:lvl4pPr>
            <a:lvl5pPr>
              <a:defRPr sz="1477"/>
            </a:lvl5pPr>
            <a:lvl6pPr>
              <a:defRPr sz="1477"/>
            </a:lvl6pPr>
            <a:lvl7pPr>
              <a:defRPr sz="1477"/>
            </a:lvl7pPr>
            <a:lvl8pPr>
              <a:defRPr sz="1477"/>
            </a:lvl8pPr>
            <a:lvl9pPr>
              <a:defRPr sz="147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Footer Placeholder 6"/>
          <p:cNvSpPr>
            <a:spLocks noGrp="1"/>
          </p:cNvSpPr>
          <p:nvPr>
            <p:ph type="ftr" sz="quarter" idx="10"/>
          </p:nvPr>
        </p:nvSpPr>
        <p:spPr/>
        <p:txBody>
          <a:bodyPr/>
          <a:lstStyle>
            <a:lvl1pPr>
              <a:defRPr/>
            </a:lvl1pPr>
          </a:lstStyle>
          <a:p>
            <a:endParaRPr lang="en-US"/>
          </a:p>
        </p:txBody>
      </p:sp>
      <p:sp>
        <p:nvSpPr>
          <p:cNvPr id="8" name="Slide Number Placeholder 7"/>
          <p:cNvSpPr>
            <a:spLocks noGrp="1"/>
          </p:cNvSpPr>
          <p:nvPr>
            <p:ph type="sldNum" sz="quarter" idx="11"/>
          </p:nvPr>
        </p:nvSpPr>
        <p:spPr/>
        <p:txBody>
          <a:bodyPr/>
          <a:lstStyle>
            <a:lvl1pPr>
              <a:defRPr/>
            </a:lvl1pPr>
          </a:lstStyle>
          <a:p>
            <a:fld id="{4F0189C7-E73C-4E91-B7B7-8041E4B4D174}" type="slidenum">
              <a:rPr lang="en-US"/>
              <a:pPr/>
              <a:t>‹#›</a:t>
            </a:fld>
            <a:endParaRPr lang="en-US"/>
          </a:p>
        </p:txBody>
      </p:sp>
      <p:sp>
        <p:nvSpPr>
          <p:cNvPr id="9" name="Date Placeholder 8"/>
          <p:cNvSpPr>
            <a:spLocks noGrp="1"/>
          </p:cNvSpPr>
          <p:nvPr>
            <p:ph type="dt" sz="half" idx="12"/>
          </p:nvPr>
        </p:nvSpPr>
        <p:spPr/>
        <p:txBody>
          <a:bodyPr/>
          <a:lstStyle>
            <a:lvl1pPr>
              <a:defRPr/>
            </a:lvl1pPr>
          </a:lstStyle>
          <a:p>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Footer Placeholder 2"/>
          <p:cNvSpPr>
            <a:spLocks noGrp="1"/>
          </p:cNvSpPr>
          <p:nvPr>
            <p:ph type="ftr" sz="quarter" idx="10"/>
          </p:nvPr>
        </p:nvSpPr>
        <p:spPr/>
        <p:txBody>
          <a:bodyPr/>
          <a:lstStyle>
            <a:lvl1pPr>
              <a:defRPr/>
            </a:lvl1pPr>
          </a:lstStyle>
          <a:p>
            <a:endParaRPr lang="en-US"/>
          </a:p>
        </p:txBody>
      </p:sp>
      <p:sp>
        <p:nvSpPr>
          <p:cNvPr id="4" name="Slide Number Placeholder 3"/>
          <p:cNvSpPr>
            <a:spLocks noGrp="1"/>
          </p:cNvSpPr>
          <p:nvPr>
            <p:ph type="sldNum" sz="quarter" idx="11"/>
          </p:nvPr>
        </p:nvSpPr>
        <p:spPr/>
        <p:txBody>
          <a:bodyPr/>
          <a:lstStyle>
            <a:lvl1pPr>
              <a:defRPr/>
            </a:lvl1pPr>
          </a:lstStyle>
          <a:p>
            <a:fld id="{A139ACA1-5F09-4DE5-83C0-43B1BA6C5F0F}" type="slidenum">
              <a:rPr lang="en-US"/>
              <a:pPr/>
              <a:t>‹#›</a:t>
            </a:fld>
            <a:endParaRPr lang="en-US"/>
          </a:p>
        </p:txBody>
      </p:sp>
      <p:sp>
        <p:nvSpPr>
          <p:cNvPr id="5" name="Date Placeholder 4"/>
          <p:cNvSpPr>
            <a:spLocks noGrp="1"/>
          </p:cNvSpPr>
          <p:nvPr>
            <p:ph type="dt" sz="half" idx="12"/>
          </p:nvPr>
        </p:nvSpPr>
        <p:spPr/>
        <p:txBody>
          <a:bodyPr/>
          <a:lstStyle>
            <a:lvl1pPr>
              <a:defRPr/>
            </a:lvl1pPr>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lvl1pPr>
              <a:defRPr/>
            </a:lvl1pPr>
          </a:lstStyle>
          <a:p>
            <a:endParaRPr lang="en-US"/>
          </a:p>
        </p:txBody>
      </p:sp>
      <p:sp>
        <p:nvSpPr>
          <p:cNvPr id="3" name="Slide Number Placeholder 2"/>
          <p:cNvSpPr>
            <a:spLocks noGrp="1"/>
          </p:cNvSpPr>
          <p:nvPr>
            <p:ph type="sldNum" sz="quarter" idx="11"/>
          </p:nvPr>
        </p:nvSpPr>
        <p:spPr/>
        <p:txBody>
          <a:bodyPr/>
          <a:lstStyle>
            <a:lvl1pPr>
              <a:defRPr/>
            </a:lvl1pPr>
          </a:lstStyle>
          <a:p>
            <a:fld id="{C39B2B38-D11A-4162-A07D-19CF903C6249}" type="slidenum">
              <a:rPr lang="en-US"/>
              <a:pPr/>
              <a:t>‹#›</a:t>
            </a:fld>
            <a:endParaRPr lang="en-US"/>
          </a:p>
        </p:txBody>
      </p:sp>
      <p:sp>
        <p:nvSpPr>
          <p:cNvPr id="4" name="Date Placeholder 3"/>
          <p:cNvSpPr>
            <a:spLocks noGrp="1"/>
          </p:cNvSpPr>
          <p:nvPr>
            <p:ph type="dt" sz="half" idx="12"/>
          </p:nvPr>
        </p:nvSpPr>
        <p:spPr/>
        <p:txBody>
          <a:bodyPr/>
          <a:lstStyle>
            <a:lvl1pPr>
              <a:defRPr/>
            </a:lvl1pPr>
          </a:lstStyle>
          <a:p>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435" cy="1162050"/>
          </a:xfrm>
        </p:spPr>
        <p:txBody>
          <a:bodyPr anchor="b"/>
          <a:lstStyle>
            <a:lvl1pPr algn="l">
              <a:defRPr sz="1846" b="1"/>
            </a:lvl1pPr>
          </a:lstStyle>
          <a:p>
            <a:r>
              <a:rPr lang="en-US"/>
              <a:t>Click to edit Master title style</a:t>
            </a:r>
            <a:endParaRPr lang="en-GB"/>
          </a:p>
        </p:txBody>
      </p:sp>
      <p:sp>
        <p:nvSpPr>
          <p:cNvPr id="3" name="Content Placeholder 2"/>
          <p:cNvSpPr>
            <a:spLocks noGrp="1"/>
          </p:cNvSpPr>
          <p:nvPr>
            <p:ph idx="1"/>
          </p:nvPr>
        </p:nvSpPr>
        <p:spPr>
          <a:xfrm>
            <a:off x="3575538" y="273051"/>
            <a:ext cx="5111262" cy="5853113"/>
          </a:xfrm>
        </p:spPr>
        <p:txBody>
          <a:bodyPr/>
          <a:lstStyle>
            <a:lvl1pPr>
              <a:defRPr sz="2954"/>
            </a:lvl1pPr>
            <a:lvl2pPr>
              <a:defRPr sz="2585"/>
            </a:lvl2pPr>
            <a:lvl3pPr>
              <a:defRPr sz="2215"/>
            </a:lvl3pPr>
            <a:lvl4pPr>
              <a:defRPr sz="1846"/>
            </a:lvl4pPr>
            <a:lvl5pPr>
              <a:defRPr sz="1846"/>
            </a:lvl5pPr>
            <a:lvl6pPr>
              <a:defRPr sz="1846"/>
            </a:lvl6pPr>
            <a:lvl7pPr>
              <a:defRPr sz="1846"/>
            </a:lvl7pPr>
            <a:lvl8pPr>
              <a:defRPr sz="1846"/>
            </a:lvl8pPr>
            <a:lvl9pPr>
              <a:defRPr sz="1846"/>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1"/>
            <a:ext cx="3008435" cy="4691063"/>
          </a:xfrm>
        </p:spPr>
        <p:txBody>
          <a:bodyPr/>
          <a:lstStyle>
            <a:lvl1pPr marL="0" indent="0">
              <a:buNone/>
              <a:defRPr sz="1292"/>
            </a:lvl1pPr>
            <a:lvl2pPr marL="422041" indent="0">
              <a:buNone/>
              <a:defRPr sz="1108"/>
            </a:lvl2pPr>
            <a:lvl3pPr marL="844083" indent="0">
              <a:buNone/>
              <a:defRPr sz="923"/>
            </a:lvl3pPr>
            <a:lvl4pPr marL="1266124" indent="0">
              <a:buNone/>
              <a:defRPr sz="831"/>
            </a:lvl4pPr>
            <a:lvl5pPr marL="1688165" indent="0">
              <a:buNone/>
              <a:defRPr sz="831"/>
            </a:lvl5pPr>
            <a:lvl6pPr marL="2110207" indent="0">
              <a:buNone/>
              <a:defRPr sz="831"/>
            </a:lvl6pPr>
            <a:lvl7pPr marL="2532248" indent="0">
              <a:buNone/>
              <a:defRPr sz="831"/>
            </a:lvl7pPr>
            <a:lvl8pPr marL="2954289" indent="0">
              <a:buNone/>
              <a:defRPr sz="831"/>
            </a:lvl8pPr>
            <a:lvl9pPr marL="3376331" indent="0">
              <a:buNone/>
              <a:defRPr sz="831"/>
            </a:lvl9pPr>
          </a:lstStyle>
          <a:p>
            <a:pPr lvl="0"/>
            <a:r>
              <a:rPr lang="en-US"/>
              <a:t>Click to edit Master text styles</a:t>
            </a:r>
          </a:p>
        </p:txBody>
      </p:sp>
      <p:sp>
        <p:nvSpPr>
          <p:cNvPr id="5" name="Footer Placeholder 4"/>
          <p:cNvSpPr>
            <a:spLocks noGrp="1"/>
          </p:cNvSpPr>
          <p:nvPr>
            <p:ph type="ftr" sz="quarter" idx="10"/>
          </p:nvPr>
        </p:nvSpPr>
        <p:spPr/>
        <p:txBody>
          <a:bodyPr/>
          <a:lstStyle>
            <a:lvl1pPr>
              <a:defRPr/>
            </a:lvl1pPr>
          </a:lstStyle>
          <a:p>
            <a:endParaRPr lang="en-US"/>
          </a:p>
        </p:txBody>
      </p:sp>
      <p:sp>
        <p:nvSpPr>
          <p:cNvPr id="6" name="Slide Number Placeholder 5"/>
          <p:cNvSpPr>
            <a:spLocks noGrp="1"/>
          </p:cNvSpPr>
          <p:nvPr>
            <p:ph type="sldNum" sz="quarter" idx="11"/>
          </p:nvPr>
        </p:nvSpPr>
        <p:spPr/>
        <p:txBody>
          <a:bodyPr/>
          <a:lstStyle>
            <a:lvl1pPr>
              <a:defRPr/>
            </a:lvl1pPr>
          </a:lstStyle>
          <a:p>
            <a:fld id="{EA8A4E89-24C6-42F1-85B8-DFB8A3A8820C}" type="slidenum">
              <a:rPr lang="en-US"/>
              <a:pPr/>
              <a:t>‹#›</a:t>
            </a:fld>
            <a:endParaRPr lang="en-US"/>
          </a:p>
        </p:txBody>
      </p:sp>
      <p:sp>
        <p:nvSpPr>
          <p:cNvPr id="7" name="Date Placeholder 6"/>
          <p:cNvSpPr>
            <a:spLocks noGrp="1"/>
          </p:cNvSpPr>
          <p:nvPr>
            <p:ph type="dt" sz="half" idx="12"/>
          </p:nvPr>
        </p:nvSpPr>
        <p:spPr/>
        <p:txBody>
          <a:bodyPr/>
          <a:lstStyle>
            <a:lvl1pPr>
              <a:defRPr/>
            </a:lvl1pPr>
          </a:lstStyle>
          <a:p>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166" y="4800600"/>
            <a:ext cx="5486400" cy="566738"/>
          </a:xfrm>
        </p:spPr>
        <p:txBody>
          <a:bodyPr anchor="b"/>
          <a:lstStyle>
            <a:lvl1pPr algn="l">
              <a:defRPr sz="1846" b="1"/>
            </a:lvl1pPr>
          </a:lstStyle>
          <a:p>
            <a:r>
              <a:rPr lang="en-US"/>
              <a:t>Click to edit Master title style</a:t>
            </a:r>
            <a:endParaRPr lang="en-GB"/>
          </a:p>
        </p:txBody>
      </p:sp>
      <p:sp>
        <p:nvSpPr>
          <p:cNvPr id="3" name="Picture Placeholder 2"/>
          <p:cNvSpPr>
            <a:spLocks noGrp="1"/>
          </p:cNvSpPr>
          <p:nvPr>
            <p:ph type="pic" idx="1"/>
          </p:nvPr>
        </p:nvSpPr>
        <p:spPr>
          <a:xfrm>
            <a:off x="1792166" y="612775"/>
            <a:ext cx="5486400" cy="4114800"/>
          </a:xfrm>
        </p:spPr>
        <p:txBody>
          <a:bodyPr/>
          <a:lstStyle>
            <a:lvl1pPr marL="0" indent="0">
              <a:buNone/>
              <a:defRPr sz="2954"/>
            </a:lvl1pPr>
            <a:lvl2pPr marL="422041" indent="0">
              <a:buNone/>
              <a:defRPr sz="2585"/>
            </a:lvl2pPr>
            <a:lvl3pPr marL="844083" indent="0">
              <a:buNone/>
              <a:defRPr sz="2215"/>
            </a:lvl3pPr>
            <a:lvl4pPr marL="1266124" indent="0">
              <a:buNone/>
              <a:defRPr sz="1846"/>
            </a:lvl4pPr>
            <a:lvl5pPr marL="1688165" indent="0">
              <a:buNone/>
              <a:defRPr sz="1846"/>
            </a:lvl5pPr>
            <a:lvl6pPr marL="2110207" indent="0">
              <a:buNone/>
              <a:defRPr sz="1846"/>
            </a:lvl6pPr>
            <a:lvl7pPr marL="2532248" indent="0">
              <a:buNone/>
              <a:defRPr sz="1846"/>
            </a:lvl7pPr>
            <a:lvl8pPr marL="2954289" indent="0">
              <a:buNone/>
              <a:defRPr sz="1846"/>
            </a:lvl8pPr>
            <a:lvl9pPr marL="3376331" indent="0">
              <a:buNone/>
              <a:defRPr sz="1846"/>
            </a:lvl9pPr>
          </a:lstStyle>
          <a:p>
            <a:endParaRPr lang="en-GB"/>
          </a:p>
        </p:txBody>
      </p:sp>
      <p:sp>
        <p:nvSpPr>
          <p:cNvPr id="4" name="Text Placeholder 3"/>
          <p:cNvSpPr>
            <a:spLocks noGrp="1"/>
          </p:cNvSpPr>
          <p:nvPr>
            <p:ph type="body" sz="half" idx="2"/>
          </p:nvPr>
        </p:nvSpPr>
        <p:spPr>
          <a:xfrm>
            <a:off x="1792166" y="5367338"/>
            <a:ext cx="5486400" cy="804862"/>
          </a:xfrm>
        </p:spPr>
        <p:txBody>
          <a:bodyPr/>
          <a:lstStyle>
            <a:lvl1pPr marL="0" indent="0">
              <a:buNone/>
              <a:defRPr sz="1292"/>
            </a:lvl1pPr>
            <a:lvl2pPr marL="422041" indent="0">
              <a:buNone/>
              <a:defRPr sz="1108"/>
            </a:lvl2pPr>
            <a:lvl3pPr marL="844083" indent="0">
              <a:buNone/>
              <a:defRPr sz="923"/>
            </a:lvl3pPr>
            <a:lvl4pPr marL="1266124" indent="0">
              <a:buNone/>
              <a:defRPr sz="831"/>
            </a:lvl4pPr>
            <a:lvl5pPr marL="1688165" indent="0">
              <a:buNone/>
              <a:defRPr sz="831"/>
            </a:lvl5pPr>
            <a:lvl6pPr marL="2110207" indent="0">
              <a:buNone/>
              <a:defRPr sz="831"/>
            </a:lvl6pPr>
            <a:lvl7pPr marL="2532248" indent="0">
              <a:buNone/>
              <a:defRPr sz="831"/>
            </a:lvl7pPr>
            <a:lvl8pPr marL="2954289" indent="0">
              <a:buNone/>
              <a:defRPr sz="831"/>
            </a:lvl8pPr>
            <a:lvl9pPr marL="3376331" indent="0">
              <a:buNone/>
              <a:defRPr sz="831"/>
            </a:lvl9pPr>
          </a:lstStyle>
          <a:p>
            <a:pPr lvl="0"/>
            <a:r>
              <a:rPr lang="en-US"/>
              <a:t>Click to edit Master text styles</a:t>
            </a:r>
          </a:p>
        </p:txBody>
      </p:sp>
      <p:sp>
        <p:nvSpPr>
          <p:cNvPr id="5" name="Footer Placeholder 4"/>
          <p:cNvSpPr>
            <a:spLocks noGrp="1"/>
          </p:cNvSpPr>
          <p:nvPr>
            <p:ph type="ftr" sz="quarter" idx="10"/>
          </p:nvPr>
        </p:nvSpPr>
        <p:spPr/>
        <p:txBody>
          <a:bodyPr/>
          <a:lstStyle>
            <a:lvl1pPr>
              <a:defRPr/>
            </a:lvl1pPr>
          </a:lstStyle>
          <a:p>
            <a:endParaRPr lang="en-US"/>
          </a:p>
        </p:txBody>
      </p:sp>
      <p:sp>
        <p:nvSpPr>
          <p:cNvPr id="6" name="Slide Number Placeholder 5"/>
          <p:cNvSpPr>
            <a:spLocks noGrp="1"/>
          </p:cNvSpPr>
          <p:nvPr>
            <p:ph type="sldNum" sz="quarter" idx="11"/>
          </p:nvPr>
        </p:nvSpPr>
        <p:spPr/>
        <p:txBody>
          <a:bodyPr/>
          <a:lstStyle>
            <a:lvl1pPr>
              <a:defRPr/>
            </a:lvl1pPr>
          </a:lstStyle>
          <a:p>
            <a:fld id="{9B331C36-0522-4F0A-BB7D-8449E7C99AB2}" type="slidenum">
              <a:rPr lang="en-US"/>
              <a:pPr/>
              <a:t>‹#›</a:t>
            </a:fld>
            <a:endParaRPr lang="en-US"/>
          </a:p>
        </p:txBody>
      </p:sp>
      <p:sp>
        <p:nvSpPr>
          <p:cNvPr id="7" name="Date Placeholder 6"/>
          <p:cNvSpPr>
            <a:spLocks noGrp="1"/>
          </p:cNvSpPr>
          <p:nvPr>
            <p:ph type="dt" sz="half" idx="12"/>
          </p:nvPr>
        </p:nvSpPr>
        <p:spPr/>
        <p:txBody>
          <a:bodyPr/>
          <a:lstStyle>
            <a:lvl1pPr>
              <a:defRPr/>
            </a:lvl1p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8306" name="Rectangle 2"/>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108"/>
            </a:lvl1pPr>
          </a:lstStyle>
          <a:p>
            <a:endParaRPr lang="en-US"/>
          </a:p>
        </p:txBody>
      </p:sp>
      <p:sp>
        <p:nvSpPr>
          <p:cNvPr id="98307" name="Rectangle 3"/>
          <p:cNvSpPr>
            <a:spLocks noGrp="1" noChangeArrowheads="1"/>
          </p:cNvSpPr>
          <p:nvPr>
            <p:ph type="sldNum" sz="quarter" idx="4"/>
          </p:nvPr>
        </p:nvSpPr>
        <p:spPr bwMode="auto">
          <a:xfrm>
            <a:off x="6553200" y="6248400"/>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108">
                <a:latin typeface="Arial Black" pitchFamily="34" charset="0"/>
              </a:defRPr>
            </a:lvl1pPr>
          </a:lstStyle>
          <a:p>
            <a:fld id="{54BE24D9-E976-4E65-98A0-3A8F250EA8A5}" type="slidenum">
              <a:rPr lang="en-US"/>
              <a:pPr/>
              <a:t>‹#›</a:t>
            </a:fld>
            <a:endParaRPr lang="en-US"/>
          </a:p>
        </p:txBody>
      </p:sp>
      <p:grpSp>
        <p:nvGrpSpPr>
          <p:cNvPr id="98308" name="Group 4"/>
          <p:cNvGrpSpPr>
            <a:grpSpLocks/>
          </p:cNvGrpSpPr>
          <p:nvPr/>
        </p:nvGrpSpPr>
        <p:grpSpPr bwMode="auto">
          <a:xfrm>
            <a:off x="0" y="0"/>
            <a:ext cx="9144000" cy="546100"/>
            <a:chOff x="0" y="0"/>
            <a:chExt cx="5760" cy="344"/>
          </a:xfrm>
        </p:grpSpPr>
        <p:sp>
          <p:nvSpPr>
            <p:cNvPr id="98309" name="Rectangle 5"/>
            <p:cNvSpPr>
              <a:spLocks noChangeArrowheads="1"/>
            </p:cNvSpPr>
            <p:nvPr/>
          </p:nvSpPr>
          <p:spPr bwMode="auto">
            <a:xfrm>
              <a:off x="0" y="0"/>
              <a:ext cx="180" cy="336"/>
            </a:xfrm>
            <a:prstGeom prst="rect">
              <a:avLst/>
            </a:prstGeom>
            <a:gradFill rotWithShape="0">
              <a:gsLst>
                <a:gs pos="0">
                  <a:schemeClr val="folHlink"/>
                </a:gs>
                <a:gs pos="100000">
                  <a:schemeClr val="bg1"/>
                </a:gs>
              </a:gsLst>
              <a:lin ang="0" scaled="1"/>
            </a:gradFill>
            <a:ln w="9525">
              <a:noFill/>
              <a:miter lim="800000"/>
              <a:headEnd/>
              <a:tailEnd/>
            </a:ln>
            <a:effectLst/>
          </p:spPr>
          <p:txBody>
            <a:bodyPr wrap="none" anchor="ctr"/>
            <a:lstStyle/>
            <a:p>
              <a:pPr algn="ctr"/>
              <a:endParaRPr lang="en-GB" sz="2215">
                <a:latin typeface="Times New Roman" pitchFamily="18" charset="0"/>
              </a:endParaRPr>
            </a:p>
          </p:txBody>
        </p:sp>
        <p:sp>
          <p:nvSpPr>
            <p:cNvPr id="98310" name="Rectangle 6"/>
            <p:cNvSpPr>
              <a:spLocks noChangeArrowheads="1"/>
            </p:cNvSpPr>
            <p:nvPr/>
          </p:nvSpPr>
          <p:spPr bwMode="auto">
            <a:xfrm>
              <a:off x="260" y="85"/>
              <a:ext cx="5500" cy="173"/>
            </a:xfrm>
            <a:prstGeom prst="rect">
              <a:avLst/>
            </a:prstGeom>
            <a:gradFill rotWithShape="0">
              <a:gsLst>
                <a:gs pos="0">
                  <a:schemeClr val="bg2"/>
                </a:gs>
                <a:gs pos="100000">
                  <a:schemeClr val="bg1"/>
                </a:gs>
              </a:gsLst>
              <a:lin ang="0" scaled="1"/>
            </a:gradFill>
            <a:ln w="9525">
              <a:noFill/>
              <a:miter lim="800000"/>
              <a:headEnd/>
              <a:tailEnd/>
            </a:ln>
          </p:spPr>
          <p:txBody>
            <a:bodyPr/>
            <a:lstStyle/>
            <a:p>
              <a:endParaRPr lang="en-GB" sz="2215">
                <a:latin typeface="Times New Roman" pitchFamily="18" charset="0"/>
              </a:endParaRPr>
            </a:p>
          </p:txBody>
        </p:sp>
        <p:sp>
          <p:nvSpPr>
            <p:cNvPr id="98311" name="Rectangle 7"/>
            <p:cNvSpPr>
              <a:spLocks noChangeArrowheads="1"/>
            </p:cNvSpPr>
            <p:nvPr/>
          </p:nvSpPr>
          <p:spPr bwMode="auto">
            <a:xfrm>
              <a:off x="258" y="85"/>
              <a:ext cx="87" cy="89"/>
            </a:xfrm>
            <a:prstGeom prst="rect">
              <a:avLst/>
            </a:prstGeom>
            <a:solidFill>
              <a:schemeClr val="folHlink"/>
            </a:solidFill>
            <a:ln w="9525">
              <a:noFill/>
              <a:miter lim="800000"/>
              <a:headEnd/>
              <a:tailEnd/>
            </a:ln>
          </p:spPr>
          <p:txBody>
            <a:bodyPr/>
            <a:lstStyle/>
            <a:p>
              <a:endParaRPr lang="en-GB">
                <a:solidFill>
                  <a:schemeClr val="hlink"/>
                </a:solidFill>
              </a:endParaRPr>
            </a:p>
          </p:txBody>
        </p:sp>
        <p:sp>
          <p:nvSpPr>
            <p:cNvPr id="98312" name="Rectangle 8"/>
            <p:cNvSpPr>
              <a:spLocks noChangeArrowheads="1"/>
            </p:cNvSpPr>
            <p:nvPr/>
          </p:nvSpPr>
          <p:spPr bwMode="auto">
            <a:xfrm>
              <a:off x="345" y="0"/>
              <a:ext cx="88" cy="87"/>
            </a:xfrm>
            <a:prstGeom prst="rect">
              <a:avLst/>
            </a:prstGeom>
            <a:solidFill>
              <a:schemeClr val="folHlink"/>
            </a:solidFill>
            <a:ln w="9525">
              <a:noFill/>
              <a:miter lim="800000"/>
              <a:headEnd/>
              <a:tailEnd/>
            </a:ln>
          </p:spPr>
          <p:txBody>
            <a:bodyPr/>
            <a:lstStyle/>
            <a:p>
              <a:endParaRPr lang="en-GB">
                <a:solidFill>
                  <a:schemeClr val="hlink"/>
                </a:solidFill>
              </a:endParaRPr>
            </a:p>
          </p:txBody>
        </p:sp>
        <p:sp>
          <p:nvSpPr>
            <p:cNvPr id="98313" name="Rectangle 9"/>
            <p:cNvSpPr>
              <a:spLocks noChangeArrowheads="1"/>
            </p:cNvSpPr>
            <p:nvPr/>
          </p:nvSpPr>
          <p:spPr bwMode="auto">
            <a:xfrm>
              <a:off x="345" y="85"/>
              <a:ext cx="88" cy="89"/>
            </a:xfrm>
            <a:prstGeom prst="rect">
              <a:avLst/>
            </a:prstGeom>
            <a:solidFill>
              <a:schemeClr val="accent2"/>
            </a:solidFill>
            <a:ln w="9525">
              <a:noFill/>
              <a:miter lim="800000"/>
              <a:headEnd/>
              <a:tailEnd/>
            </a:ln>
          </p:spPr>
          <p:txBody>
            <a:bodyPr/>
            <a:lstStyle/>
            <a:p>
              <a:endParaRPr lang="en-GB">
                <a:solidFill>
                  <a:schemeClr val="accent2"/>
                </a:solidFill>
              </a:endParaRPr>
            </a:p>
          </p:txBody>
        </p:sp>
        <p:sp>
          <p:nvSpPr>
            <p:cNvPr id="98314" name="Rectangle 10"/>
            <p:cNvSpPr>
              <a:spLocks noChangeArrowheads="1"/>
            </p:cNvSpPr>
            <p:nvPr/>
          </p:nvSpPr>
          <p:spPr bwMode="auto">
            <a:xfrm>
              <a:off x="173" y="173"/>
              <a:ext cx="86" cy="87"/>
            </a:xfrm>
            <a:prstGeom prst="rect">
              <a:avLst/>
            </a:prstGeom>
            <a:solidFill>
              <a:schemeClr val="folHlink"/>
            </a:solidFill>
            <a:ln w="9525">
              <a:noFill/>
              <a:miter lim="800000"/>
              <a:headEnd/>
              <a:tailEnd/>
            </a:ln>
          </p:spPr>
          <p:txBody>
            <a:bodyPr/>
            <a:lstStyle/>
            <a:p>
              <a:endParaRPr lang="en-GB">
                <a:solidFill>
                  <a:schemeClr val="hlink"/>
                </a:solidFill>
              </a:endParaRPr>
            </a:p>
          </p:txBody>
        </p:sp>
        <p:sp>
          <p:nvSpPr>
            <p:cNvPr id="98315" name="Rectangle 11"/>
            <p:cNvSpPr>
              <a:spLocks noChangeArrowheads="1"/>
            </p:cNvSpPr>
            <p:nvPr/>
          </p:nvSpPr>
          <p:spPr bwMode="auto">
            <a:xfrm>
              <a:off x="83" y="86"/>
              <a:ext cx="89" cy="87"/>
            </a:xfrm>
            <a:prstGeom prst="rect">
              <a:avLst/>
            </a:prstGeom>
            <a:solidFill>
              <a:schemeClr val="bg2"/>
            </a:solidFill>
            <a:ln w="9525">
              <a:noFill/>
              <a:miter lim="800000"/>
              <a:headEnd/>
              <a:tailEnd/>
            </a:ln>
          </p:spPr>
          <p:txBody>
            <a:bodyPr/>
            <a:lstStyle/>
            <a:p>
              <a:endParaRPr lang="en-GB" sz="2215">
                <a:latin typeface="Times New Roman" pitchFamily="18" charset="0"/>
              </a:endParaRPr>
            </a:p>
          </p:txBody>
        </p:sp>
        <p:sp>
          <p:nvSpPr>
            <p:cNvPr id="98316" name="Rectangle 12"/>
            <p:cNvSpPr>
              <a:spLocks noChangeArrowheads="1"/>
            </p:cNvSpPr>
            <p:nvPr/>
          </p:nvSpPr>
          <p:spPr bwMode="auto">
            <a:xfrm>
              <a:off x="258" y="171"/>
              <a:ext cx="87" cy="87"/>
            </a:xfrm>
            <a:prstGeom prst="rect">
              <a:avLst/>
            </a:prstGeom>
            <a:solidFill>
              <a:schemeClr val="accent2"/>
            </a:solidFill>
            <a:ln w="9525">
              <a:noFill/>
              <a:miter lim="800000"/>
              <a:headEnd/>
              <a:tailEnd/>
            </a:ln>
          </p:spPr>
          <p:txBody>
            <a:bodyPr/>
            <a:lstStyle/>
            <a:p>
              <a:endParaRPr lang="en-GB">
                <a:solidFill>
                  <a:schemeClr val="accent2"/>
                </a:solidFill>
              </a:endParaRPr>
            </a:p>
          </p:txBody>
        </p:sp>
        <p:sp>
          <p:nvSpPr>
            <p:cNvPr id="98317" name="Rectangle 13"/>
            <p:cNvSpPr>
              <a:spLocks noChangeArrowheads="1"/>
            </p:cNvSpPr>
            <p:nvPr/>
          </p:nvSpPr>
          <p:spPr bwMode="auto">
            <a:xfrm>
              <a:off x="173" y="258"/>
              <a:ext cx="86" cy="86"/>
            </a:xfrm>
            <a:prstGeom prst="rect">
              <a:avLst/>
            </a:prstGeom>
            <a:solidFill>
              <a:schemeClr val="accent2"/>
            </a:solidFill>
            <a:ln w="9525">
              <a:noFill/>
              <a:miter lim="800000"/>
              <a:headEnd/>
              <a:tailEnd/>
            </a:ln>
          </p:spPr>
          <p:txBody>
            <a:bodyPr/>
            <a:lstStyle/>
            <a:p>
              <a:endParaRPr lang="en-GB">
                <a:solidFill>
                  <a:schemeClr val="accent2"/>
                </a:solidFill>
              </a:endParaRPr>
            </a:p>
          </p:txBody>
        </p:sp>
      </p:grpSp>
      <p:sp>
        <p:nvSpPr>
          <p:cNvPr id="98318" name="Rectangle 14"/>
          <p:cNvSpPr>
            <a:spLocks noGrp="1" noChangeArrowheads="1"/>
          </p:cNvSpPr>
          <p:nvPr>
            <p:ph type="title"/>
          </p:nvPr>
        </p:nvSpPr>
        <p:spPr bwMode="auto">
          <a:xfrm>
            <a:off x="457200" y="457200"/>
            <a:ext cx="8229600" cy="13716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98319" name="Rectangle 15"/>
          <p:cNvSpPr>
            <a:spLocks noGrp="1" noChangeArrowheads="1"/>
          </p:cNvSpPr>
          <p:nvPr>
            <p:ph type="body" idx="1"/>
          </p:nvPr>
        </p:nvSpPr>
        <p:spPr bwMode="auto">
          <a:xfrm>
            <a:off x="457200" y="1981200"/>
            <a:ext cx="8229600" cy="3886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8320" name="Rectangle 16"/>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108"/>
            </a:lvl1pPr>
          </a:lstStyle>
          <a:p>
            <a:endParaRPr lang="en-US"/>
          </a:p>
        </p:txBody>
      </p:sp>
    </p:spTree>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 id="2147483669" r:id="rId6"/>
    <p:sldLayoutId id="2147483670" r:id="rId7"/>
    <p:sldLayoutId id="2147483671" r:id="rId8"/>
    <p:sldLayoutId id="2147483672" r:id="rId9"/>
    <p:sldLayoutId id="2147483673" r:id="rId10"/>
    <p:sldLayoutId id="2147483674" r:id="rId11"/>
    <p:sldLayoutId id="2147483675" r:id="rId12"/>
  </p:sldLayoutIdLst>
  <p:hf sldNum="0" hdr="0" ftr="0" dt="0"/>
  <p:txStyles>
    <p:titleStyle>
      <a:lvl1pPr algn="l" rtl="0" fontAlgn="base">
        <a:spcBef>
          <a:spcPct val="0"/>
        </a:spcBef>
        <a:spcAft>
          <a:spcPct val="0"/>
        </a:spcAft>
        <a:defRPr sz="4062">
          <a:solidFill>
            <a:schemeClr val="tx1"/>
          </a:solidFill>
          <a:latin typeface="+mj-lt"/>
          <a:ea typeface="+mj-ea"/>
          <a:cs typeface="+mj-cs"/>
        </a:defRPr>
      </a:lvl1pPr>
      <a:lvl2pPr algn="l" rtl="0" fontAlgn="base">
        <a:spcBef>
          <a:spcPct val="0"/>
        </a:spcBef>
        <a:spcAft>
          <a:spcPct val="0"/>
        </a:spcAft>
        <a:defRPr sz="4062">
          <a:solidFill>
            <a:schemeClr val="tx1"/>
          </a:solidFill>
          <a:latin typeface="Arial" charset="0"/>
          <a:cs typeface="Arial" charset="0"/>
        </a:defRPr>
      </a:lvl2pPr>
      <a:lvl3pPr algn="l" rtl="0" fontAlgn="base">
        <a:spcBef>
          <a:spcPct val="0"/>
        </a:spcBef>
        <a:spcAft>
          <a:spcPct val="0"/>
        </a:spcAft>
        <a:defRPr sz="4062">
          <a:solidFill>
            <a:schemeClr val="tx1"/>
          </a:solidFill>
          <a:latin typeface="Arial" charset="0"/>
          <a:cs typeface="Arial" charset="0"/>
        </a:defRPr>
      </a:lvl3pPr>
      <a:lvl4pPr algn="l" rtl="0" fontAlgn="base">
        <a:spcBef>
          <a:spcPct val="0"/>
        </a:spcBef>
        <a:spcAft>
          <a:spcPct val="0"/>
        </a:spcAft>
        <a:defRPr sz="4062">
          <a:solidFill>
            <a:schemeClr val="tx1"/>
          </a:solidFill>
          <a:latin typeface="Arial" charset="0"/>
          <a:cs typeface="Arial" charset="0"/>
        </a:defRPr>
      </a:lvl4pPr>
      <a:lvl5pPr algn="l" rtl="0" fontAlgn="base">
        <a:spcBef>
          <a:spcPct val="0"/>
        </a:spcBef>
        <a:spcAft>
          <a:spcPct val="0"/>
        </a:spcAft>
        <a:defRPr sz="4062">
          <a:solidFill>
            <a:schemeClr val="tx1"/>
          </a:solidFill>
          <a:latin typeface="Arial" charset="0"/>
          <a:cs typeface="Arial" charset="0"/>
        </a:defRPr>
      </a:lvl5pPr>
      <a:lvl6pPr marL="422041" algn="l" rtl="0" fontAlgn="base">
        <a:spcBef>
          <a:spcPct val="0"/>
        </a:spcBef>
        <a:spcAft>
          <a:spcPct val="0"/>
        </a:spcAft>
        <a:defRPr sz="4062">
          <a:solidFill>
            <a:schemeClr val="tx1"/>
          </a:solidFill>
          <a:latin typeface="Arial" charset="0"/>
          <a:cs typeface="Arial" charset="0"/>
        </a:defRPr>
      </a:lvl6pPr>
      <a:lvl7pPr marL="844083" algn="l" rtl="0" fontAlgn="base">
        <a:spcBef>
          <a:spcPct val="0"/>
        </a:spcBef>
        <a:spcAft>
          <a:spcPct val="0"/>
        </a:spcAft>
        <a:defRPr sz="4062">
          <a:solidFill>
            <a:schemeClr val="tx1"/>
          </a:solidFill>
          <a:latin typeface="Arial" charset="0"/>
          <a:cs typeface="Arial" charset="0"/>
        </a:defRPr>
      </a:lvl7pPr>
      <a:lvl8pPr marL="1266124" algn="l" rtl="0" fontAlgn="base">
        <a:spcBef>
          <a:spcPct val="0"/>
        </a:spcBef>
        <a:spcAft>
          <a:spcPct val="0"/>
        </a:spcAft>
        <a:defRPr sz="4062">
          <a:solidFill>
            <a:schemeClr val="tx1"/>
          </a:solidFill>
          <a:latin typeface="Arial" charset="0"/>
          <a:cs typeface="Arial" charset="0"/>
        </a:defRPr>
      </a:lvl8pPr>
      <a:lvl9pPr marL="1688165" algn="l" rtl="0" fontAlgn="base">
        <a:spcBef>
          <a:spcPct val="0"/>
        </a:spcBef>
        <a:spcAft>
          <a:spcPct val="0"/>
        </a:spcAft>
        <a:defRPr sz="4062">
          <a:solidFill>
            <a:schemeClr val="tx1"/>
          </a:solidFill>
          <a:latin typeface="Arial" charset="0"/>
          <a:cs typeface="Arial" charset="0"/>
        </a:defRPr>
      </a:lvl9pPr>
    </p:titleStyle>
    <p:bodyStyle>
      <a:lvl1pPr marL="316531" indent="-316531" algn="l" rtl="0" fontAlgn="base">
        <a:spcBef>
          <a:spcPct val="20000"/>
        </a:spcBef>
        <a:spcAft>
          <a:spcPct val="0"/>
        </a:spcAft>
        <a:buClr>
          <a:schemeClr val="bg2"/>
        </a:buClr>
        <a:buSzPct val="75000"/>
        <a:buFont typeface="Wingdings" pitchFamily="2" charset="2"/>
        <a:buChar char="n"/>
        <a:defRPr sz="2954">
          <a:solidFill>
            <a:schemeClr val="tx1"/>
          </a:solidFill>
          <a:latin typeface="+mn-lt"/>
          <a:ea typeface="+mn-ea"/>
          <a:cs typeface="+mn-cs"/>
        </a:defRPr>
      </a:lvl1pPr>
      <a:lvl2pPr marL="685817" indent="-263776" algn="l" rtl="0" fontAlgn="base">
        <a:spcBef>
          <a:spcPct val="20000"/>
        </a:spcBef>
        <a:spcAft>
          <a:spcPct val="0"/>
        </a:spcAft>
        <a:buClr>
          <a:schemeClr val="accent2"/>
        </a:buClr>
        <a:buSzPct val="80000"/>
        <a:buFont typeface="Wingdings" pitchFamily="2" charset="2"/>
        <a:buChar char="¨"/>
        <a:defRPr sz="2585">
          <a:solidFill>
            <a:schemeClr val="tx1"/>
          </a:solidFill>
          <a:latin typeface="+mn-lt"/>
          <a:cs typeface="+mn-cs"/>
        </a:defRPr>
      </a:lvl2pPr>
      <a:lvl3pPr marL="1055103" indent="-211021" algn="l" rtl="0" fontAlgn="base">
        <a:spcBef>
          <a:spcPct val="20000"/>
        </a:spcBef>
        <a:spcAft>
          <a:spcPct val="0"/>
        </a:spcAft>
        <a:buClr>
          <a:schemeClr val="bg2"/>
        </a:buClr>
        <a:buSzPct val="65000"/>
        <a:buFont typeface="Wingdings" pitchFamily="2" charset="2"/>
        <a:buChar char="n"/>
        <a:defRPr sz="2215">
          <a:solidFill>
            <a:schemeClr val="tx1"/>
          </a:solidFill>
          <a:latin typeface="+mn-lt"/>
          <a:cs typeface="+mn-cs"/>
        </a:defRPr>
      </a:lvl3pPr>
      <a:lvl4pPr marL="1477145" indent="-211021" algn="l" rtl="0" fontAlgn="base">
        <a:spcBef>
          <a:spcPct val="20000"/>
        </a:spcBef>
        <a:spcAft>
          <a:spcPct val="0"/>
        </a:spcAft>
        <a:buClr>
          <a:schemeClr val="accent2"/>
        </a:buClr>
        <a:buSzPct val="70000"/>
        <a:buFont typeface="Wingdings" pitchFamily="2" charset="2"/>
        <a:buChar char="¨"/>
        <a:defRPr sz="1846">
          <a:solidFill>
            <a:schemeClr val="tx1"/>
          </a:solidFill>
          <a:latin typeface="+mn-lt"/>
          <a:cs typeface="+mn-cs"/>
        </a:defRPr>
      </a:lvl4pPr>
      <a:lvl5pPr marL="1899186" indent="-211021" algn="l" rtl="0" fontAlgn="base">
        <a:spcBef>
          <a:spcPct val="20000"/>
        </a:spcBef>
        <a:spcAft>
          <a:spcPct val="0"/>
        </a:spcAft>
        <a:buClr>
          <a:schemeClr val="bg2"/>
        </a:buClr>
        <a:buFont typeface="Wingdings" pitchFamily="2" charset="2"/>
        <a:buChar char="§"/>
        <a:defRPr sz="1846">
          <a:solidFill>
            <a:schemeClr val="tx1"/>
          </a:solidFill>
          <a:latin typeface="+mn-lt"/>
          <a:cs typeface="+mn-cs"/>
        </a:defRPr>
      </a:lvl5pPr>
      <a:lvl6pPr marL="2321227" indent="-211021" algn="l" rtl="0" fontAlgn="base">
        <a:spcBef>
          <a:spcPct val="20000"/>
        </a:spcBef>
        <a:spcAft>
          <a:spcPct val="0"/>
        </a:spcAft>
        <a:buClr>
          <a:schemeClr val="bg2"/>
        </a:buClr>
        <a:buFont typeface="Wingdings" pitchFamily="2" charset="2"/>
        <a:buChar char="§"/>
        <a:defRPr sz="1846">
          <a:solidFill>
            <a:schemeClr val="tx1"/>
          </a:solidFill>
          <a:latin typeface="+mn-lt"/>
          <a:cs typeface="+mn-cs"/>
        </a:defRPr>
      </a:lvl6pPr>
      <a:lvl7pPr marL="2743269" indent="-211021" algn="l" rtl="0" fontAlgn="base">
        <a:spcBef>
          <a:spcPct val="20000"/>
        </a:spcBef>
        <a:spcAft>
          <a:spcPct val="0"/>
        </a:spcAft>
        <a:buClr>
          <a:schemeClr val="bg2"/>
        </a:buClr>
        <a:buFont typeface="Wingdings" pitchFamily="2" charset="2"/>
        <a:buChar char="§"/>
        <a:defRPr sz="1846">
          <a:solidFill>
            <a:schemeClr val="tx1"/>
          </a:solidFill>
          <a:latin typeface="+mn-lt"/>
          <a:cs typeface="+mn-cs"/>
        </a:defRPr>
      </a:lvl7pPr>
      <a:lvl8pPr marL="3165310" indent="-211021" algn="l" rtl="0" fontAlgn="base">
        <a:spcBef>
          <a:spcPct val="20000"/>
        </a:spcBef>
        <a:spcAft>
          <a:spcPct val="0"/>
        </a:spcAft>
        <a:buClr>
          <a:schemeClr val="bg2"/>
        </a:buClr>
        <a:buFont typeface="Wingdings" pitchFamily="2" charset="2"/>
        <a:buChar char="§"/>
        <a:defRPr sz="1846">
          <a:solidFill>
            <a:schemeClr val="tx1"/>
          </a:solidFill>
          <a:latin typeface="+mn-lt"/>
          <a:cs typeface="+mn-cs"/>
        </a:defRPr>
      </a:lvl8pPr>
      <a:lvl9pPr marL="3587351" indent="-211021" algn="l" rtl="0" fontAlgn="base">
        <a:spcBef>
          <a:spcPct val="20000"/>
        </a:spcBef>
        <a:spcAft>
          <a:spcPct val="0"/>
        </a:spcAft>
        <a:buClr>
          <a:schemeClr val="bg2"/>
        </a:buClr>
        <a:buFont typeface="Wingdings" pitchFamily="2" charset="2"/>
        <a:buChar char="§"/>
        <a:defRPr sz="1846">
          <a:solidFill>
            <a:schemeClr val="tx1"/>
          </a:solidFill>
          <a:latin typeface="+mn-lt"/>
          <a:cs typeface="+mn-cs"/>
        </a:defRPr>
      </a:lvl9pPr>
    </p:bodyStyle>
    <p:otherStyle>
      <a:defPPr>
        <a:defRPr lang="en-US"/>
      </a:defPPr>
      <a:lvl1pPr marL="0" algn="l" defTabSz="844083" rtl="0" eaLnBrk="1" latinLnBrk="0" hangingPunct="1">
        <a:defRPr sz="1662" kern="1200">
          <a:solidFill>
            <a:schemeClr val="tx1"/>
          </a:solidFill>
          <a:latin typeface="+mn-lt"/>
          <a:ea typeface="+mn-ea"/>
          <a:cs typeface="+mn-cs"/>
        </a:defRPr>
      </a:lvl1pPr>
      <a:lvl2pPr marL="422041" algn="l" defTabSz="844083" rtl="0" eaLnBrk="1" latinLnBrk="0" hangingPunct="1">
        <a:defRPr sz="1662" kern="1200">
          <a:solidFill>
            <a:schemeClr val="tx1"/>
          </a:solidFill>
          <a:latin typeface="+mn-lt"/>
          <a:ea typeface="+mn-ea"/>
          <a:cs typeface="+mn-cs"/>
        </a:defRPr>
      </a:lvl2pPr>
      <a:lvl3pPr marL="844083" algn="l" defTabSz="844083" rtl="0" eaLnBrk="1" latinLnBrk="0" hangingPunct="1">
        <a:defRPr sz="1662" kern="1200">
          <a:solidFill>
            <a:schemeClr val="tx1"/>
          </a:solidFill>
          <a:latin typeface="+mn-lt"/>
          <a:ea typeface="+mn-ea"/>
          <a:cs typeface="+mn-cs"/>
        </a:defRPr>
      </a:lvl3pPr>
      <a:lvl4pPr marL="1266124" algn="l" defTabSz="844083" rtl="0" eaLnBrk="1" latinLnBrk="0" hangingPunct="1">
        <a:defRPr sz="1662" kern="1200">
          <a:solidFill>
            <a:schemeClr val="tx1"/>
          </a:solidFill>
          <a:latin typeface="+mn-lt"/>
          <a:ea typeface="+mn-ea"/>
          <a:cs typeface="+mn-cs"/>
        </a:defRPr>
      </a:lvl4pPr>
      <a:lvl5pPr marL="1688165" algn="l" defTabSz="844083" rtl="0" eaLnBrk="1" latinLnBrk="0" hangingPunct="1">
        <a:defRPr sz="1662" kern="1200">
          <a:solidFill>
            <a:schemeClr val="tx1"/>
          </a:solidFill>
          <a:latin typeface="+mn-lt"/>
          <a:ea typeface="+mn-ea"/>
          <a:cs typeface="+mn-cs"/>
        </a:defRPr>
      </a:lvl5pPr>
      <a:lvl6pPr marL="2110207" algn="l" defTabSz="844083" rtl="0" eaLnBrk="1" latinLnBrk="0" hangingPunct="1">
        <a:defRPr sz="1662" kern="1200">
          <a:solidFill>
            <a:schemeClr val="tx1"/>
          </a:solidFill>
          <a:latin typeface="+mn-lt"/>
          <a:ea typeface="+mn-ea"/>
          <a:cs typeface="+mn-cs"/>
        </a:defRPr>
      </a:lvl6pPr>
      <a:lvl7pPr marL="2532248" algn="l" defTabSz="844083" rtl="0" eaLnBrk="1" latinLnBrk="0" hangingPunct="1">
        <a:defRPr sz="1662" kern="1200">
          <a:solidFill>
            <a:schemeClr val="tx1"/>
          </a:solidFill>
          <a:latin typeface="+mn-lt"/>
          <a:ea typeface="+mn-ea"/>
          <a:cs typeface="+mn-cs"/>
        </a:defRPr>
      </a:lvl7pPr>
      <a:lvl8pPr marL="2954289" algn="l" defTabSz="844083" rtl="0" eaLnBrk="1" latinLnBrk="0" hangingPunct="1">
        <a:defRPr sz="1662" kern="1200">
          <a:solidFill>
            <a:schemeClr val="tx1"/>
          </a:solidFill>
          <a:latin typeface="+mn-lt"/>
          <a:ea typeface="+mn-ea"/>
          <a:cs typeface="+mn-cs"/>
        </a:defRPr>
      </a:lvl8pPr>
      <a:lvl9pPr marL="3376331" algn="l" defTabSz="844083" rtl="0" eaLnBrk="1" latinLnBrk="0" hangingPunct="1">
        <a:defRPr sz="1662"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6" name="Text Box 4"/>
          <p:cNvSpPr txBox="1">
            <a:spLocks noChangeArrowheads="1"/>
          </p:cNvSpPr>
          <p:nvPr/>
        </p:nvSpPr>
        <p:spPr bwMode="auto">
          <a:xfrm>
            <a:off x="2915816" y="1827179"/>
            <a:ext cx="5948003" cy="1754326"/>
          </a:xfrm>
          <a:prstGeom prst="rect">
            <a:avLst/>
          </a:prstGeom>
          <a:noFill/>
          <a:ln w="9525">
            <a:noFill/>
            <a:miter lim="800000"/>
            <a:headEnd/>
            <a:tailEnd/>
          </a:ln>
          <a:effectLst/>
        </p:spPr>
        <p:txBody>
          <a:bodyPr wrap="square">
            <a:spAutoFit/>
          </a:bodyPr>
          <a:lstStyle/>
          <a:p>
            <a:pPr algn="ctr"/>
            <a:r>
              <a:rPr lang="en-GB" sz="3600" b="1" i="1" dirty="0">
                <a:solidFill>
                  <a:schemeClr val="bg1"/>
                </a:solidFill>
              </a:rPr>
              <a:t>Using tricolon for persuasion in charity campaign texts</a:t>
            </a:r>
            <a:endParaRPr lang="en-GB" sz="3600" dirty="0">
              <a:solidFill>
                <a:schemeClr val="bg1"/>
              </a:solidFill>
            </a:endParaRPr>
          </a:p>
        </p:txBody>
      </p:sp>
      <p:pic>
        <p:nvPicPr>
          <p:cNvPr id="13317" name="Picture 5" descr="UniLogo"/>
          <p:cNvPicPr>
            <a:picLocks noChangeAspect="1" noChangeArrowheads="1"/>
          </p:cNvPicPr>
          <p:nvPr/>
        </p:nvPicPr>
        <p:blipFill>
          <a:blip r:embed="rId3" cstate="print"/>
          <a:srcRect/>
          <a:stretch>
            <a:fillRect/>
          </a:stretch>
        </p:blipFill>
        <p:spPr bwMode="auto">
          <a:xfrm>
            <a:off x="7077826" y="5539169"/>
            <a:ext cx="1661746" cy="685800"/>
          </a:xfrm>
          <a:prstGeom prst="rect">
            <a:avLst/>
          </a:prstGeom>
          <a:noFill/>
          <a:ln w="9525">
            <a:noFill/>
            <a:miter lim="800000"/>
            <a:headEnd/>
            <a:tailEnd/>
          </a:ln>
        </p:spPr>
      </p:pic>
    </p:spTree>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3966" y="371430"/>
            <a:ext cx="8229600" cy="1266092"/>
          </a:xfrm>
        </p:spPr>
        <p:txBody>
          <a:bodyPr/>
          <a:lstStyle/>
          <a:p>
            <a:r>
              <a:rPr lang="en-GB" dirty="0">
                <a:solidFill>
                  <a:srgbClr val="008000"/>
                </a:solidFill>
                <a:effectLst>
                  <a:outerShdw blurRad="38100" dist="38100" dir="2700000" algn="tl">
                    <a:srgbClr val="000000">
                      <a:alpha val="43137"/>
                    </a:srgbClr>
                  </a:outerShdw>
                </a:effectLst>
              </a:rPr>
              <a:t>LEAD</a:t>
            </a:r>
            <a:r>
              <a:rPr lang="en-GB" dirty="0">
                <a:effectLst>
                  <a:outerShdw blurRad="38100" dist="38100" dir="2700000" algn="tl">
                    <a:srgbClr val="000000">
                      <a:alpha val="43137"/>
                    </a:srgbClr>
                  </a:outerShdw>
                </a:effectLst>
              </a:rPr>
              <a:t> Principles</a:t>
            </a:r>
          </a:p>
        </p:txBody>
      </p:sp>
      <p:graphicFrame>
        <p:nvGraphicFramePr>
          <p:cNvPr id="5" name="Content Placeholder 4"/>
          <p:cNvGraphicFramePr>
            <a:graphicFrameLocks noGrp="1"/>
          </p:cNvGraphicFramePr>
          <p:nvPr>
            <p:ph idx="1"/>
          </p:nvPr>
        </p:nvGraphicFramePr>
        <p:xfrm>
          <a:off x="185051" y="1592085"/>
          <a:ext cx="8793083" cy="4748750"/>
        </p:xfrm>
        <a:graphic>
          <a:graphicData uri="http://schemas.openxmlformats.org/drawingml/2006/table">
            <a:tbl>
              <a:tblPr firstRow="1" bandRow="1">
                <a:tableStyleId>{5C22544A-7EE6-4342-B048-85BDC9FD1C3A}</a:tableStyleId>
              </a:tblPr>
              <a:tblGrid>
                <a:gridCol w="1681241">
                  <a:extLst>
                    <a:ext uri="{9D8B030D-6E8A-4147-A177-3AD203B41FA5}">
                      <a16:colId xmlns:a16="http://schemas.microsoft.com/office/drawing/2014/main" val="20000"/>
                    </a:ext>
                  </a:extLst>
                </a:gridCol>
                <a:gridCol w="2990769">
                  <a:extLst>
                    <a:ext uri="{9D8B030D-6E8A-4147-A177-3AD203B41FA5}">
                      <a16:colId xmlns:a16="http://schemas.microsoft.com/office/drawing/2014/main" val="20001"/>
                    </a:ext>
                  </a:extLst>
                </a:gridCol>
                <a:gridCol w="4121073">
                  <a:extLst>
                    <a:ext uri="{9D8B030D-6E8A-4147-A177-3AD203B41FA5}">
                      <a16:colId xmlns:a16="http://schemas.microsoft.com/office/drawing/2014/main" val="20002"/>
                    </a:ext>
                  </a:extLst>
                </a:gridCol>
              </a:tblGrid>
              <a:tr h="342314">
                <a:tc>
                  <a:txBody>
                    <a:bodyPr/>
                    <a:lstStyle/>
                    <a:p>
                      <a:r>
                        <a:rPr lang="en-GB" sz="1500" dirty="0">
                          <a:solidFill>
                            <a:schemeClr val="tx1"/>
                          </a:solidFill>
                        </a:rPr>
                        <a:t>PRINCIPLE</a:t>
                      </a: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500" dirty="0">
                          <a:solidFill>
                            <a:schemeClr val="tx1"/>
                          </a:solidFill>
                        </a:rPr>
                        <a:t>EXPLANATION</a:t>
                      </a: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500" dirty="0">
                          <a:solidFill>
                            <a:schemeClr val="tx1"/>
                          </a:solidFill>
                        </a:rPr>
                        <a:t>RATIONALE</a:t>
                      </a: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r h="1209822">
                <a:tc>
                  <a:txBody>
                    <a:bodyPr/>
                    <a:lstStyle/>
                    <a:p>
                      <a:r>
                        <a:rPr lang="en-GB" sz="2200" b="1" dirty="0">
                          <a:solidFill>
                            <a:srgbClr val="008000"/>
                          </a:solidFill>
                        </a:rPr>
                        <a:t>L</a:t>
                      </a:r>
                      <a:r>
                        <a:rPr lang="en-GB" sz="1500" dirty="0">
                          <a:solidFill>
                            <a:schemeClr val="tx1"/>
                          </a:solidFill>
                        </a:rPr>
                        <a:t>INKS</a:t>
                      </a: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ts val="2400"/>
                        </a:lnSpc>
                      </a:pPr>
                      <a:r>
                        <a:rPr lang="en-GB" sz="1700" kern="1200" dirty="0">
                          <a:solidFill>
                            <a:schemeClr val="dk1"/>
                          </a:solidFill>
                          <a:effectLst/>
                          <a:latin typeface="+mn-lt"/>
                          <a:ea typeface="+mn-ea"/>
                          <a:cs typeface="+mn-cs"/>
                        </a:rPr>
                        <a:t>Make a </a:t>
                      </a:r>
                      <a:r>
                        <a:rPr lang="en-GB" sz="1700" b="1" i="1" kern="1200" dirty="0">
                          <a:solidFill>
                            <a:schemeClr val="dk1"/>
                          </a:solidFill>
                          <a:effectLst/>
                          <a:latin typeface="+mn-lt"/>
                          <a:ea typeface="+mn-ea"/>
                          <a:cs typeface="+mn-cs"/>
                        </a:rPr>
                        <a:t>link</a:t>
                      </a:r>
                      <a:r>
                        <a:rPr lang="en-GB" sz="1700" kern="1200" dirty="0">
                          <a:solidFill>
                            <a:schemeClr val="dk1"/>
                          </a:solidFill>
                          <a:effectLst/>
                          <a:latin typeface="+mn-lt"/>
                          <a:ea typeface="+mn-ea"/>
                          <a:cs typeface="+mn-cs"/>
                        </a:rPr>
                        <a:t> between the grammar being introduced and how it works in the writing being taught</a:t>
                      </a:r>
                      <a:endParaRPr lang="en-GB" sz="1500" dirty="0">
                        <a:solidFill>
                          <a:schemeClr val="tx1"/>
                        </a:solidFill>
                      </a:endParaRP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indent="0">
                        <a:lnSpc>
                          <a:spcPts val="2400"/>
                        </a:lnSpc>
                        <a:spcAft>
                          <a:spcPts val="0"/>
                        </a:spcAft>
                      </a:pPr>
                      <a:r>
                        <a:rPr lang="en-GB" sz="1500" b="0" dirty="0">
                          <a:solidFill>
                            <a:srgbClr val="000000"/>
                          </a:solidFill>
                          <a:effectLst/>
                          <a:latin typeface="+mn-lt"/>
                          <a:ea typeface="Calibri" panose="020F0502020204030204" pitchFamily="34" charset="0"/>
                        </a:rPr>
                        <a:t>To establish</a:t>
                      </a:r>
                      <a:r>
                        <a:rPr lang="en-GB" sz="1500" b="0" baseline="0" dirty="0">
                          <a:solidFill>
                            <a:srgbClr val="000000"/>
                          </a:solidFill>
                          <a:effectLst/>
                          <a:latin typeface="+mn-lt"/>
                          <a:ea typeface="Calibri" panose="020F0502020204030204" pitchFamily="34" charset="0"/>
                        </a:rPr>
                        <a:t> a purposeful learning reason for addressing grammar, and connect grammar with meaning and rhetorical effect</a:t>
                      </a:r>
                      <a:endParaRPr lang="en-GB" sz="1500" b="0" dirty="0">
                        <a:solidFill>
                          <a:srgbClr val="000000"/>
                        </a:solidFill>
                        <a:effectLst/>
                        <a:latin typeface="+mn-lt"/>
                        <a:ea typeface="Calibri" panose="020F0502020204030204" pitchFamily="34" charset="0"/>
                      </a:endParaRPr>
                    </a:p>
                  </a:txBody>
                  <a:tcPr marL="63305" marR="6330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1"/>
                  </a:ext>
                </a:extLst>
              </a:tr>
              <a:tr h="1125415">
                <a:tc>
                  <a:txBody>
                    <a:bodyPr/>
                    <a:lstStyle/>
                    <a:p>
                      <a:r>
                        <a:rPr lang="en-GB" sz="2200" b="1" dirty="0">
                          <a:solidFill>
                            <a:srgbClr val="008000"/>
                          </a:solidFill>
                        </a:rPr>
                        <a:t>E</a:t>
                      </a:r>
                      <a:r>
                        <a:rPr lang="en-GB" sz="1500" dirty="0">
                          <a:solidFill>
                            <a:schemeClr val="tx1"/>
                          </a:solidFill>
                        </a:rPr>
                        <a:t>XAMPLES</a:t>
                      </a: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ts val="2400"/>
                        </a:lnSpc>
                      </a:pPr>
                      <a:r>
                        <a:rPr lang="en-GB" sz="1700" kern="1200" dirty="0">
                          <a:solidFill>
                            <a:schemeClr val="dk1"/>
                          </a:solidFill>
                          <a:effectLst/>
                          <a:latin typeface="+mn-lt"/>
                          <a:ea typeface="+mn-ea"/>
                          <a:cs typeface="+mn-cs"/>
                        </a:rPr>
                        <a:t>Explain the grammar through </a:t>
                      </a:r>
                      <a:r>
                        <a:rPr lang="en-GB" sz="1700" b="1" i="1" kern="1200" dirty="0">
                          <a:solidFill>
                            <a:schemeClr val="dk1"/>
                          </a:solidFill>
                          <a:effectLst/>
                          <a:latin typeface="+mn-lt"/>
                          <a:ea typeface="+mn-ea"/>
                          <a:cs typeface="+mn-cs"/>
                        </a:rPr>
                        <a:t>examples</a:t>
                      </a:r>
                      <a:r>
                        <a:rPr lang="en-GB" sz="1700" kern="1200" dirty="0">
                          <a:solidFill>
                            <a:schemeClr val="dk1"/>
                          </a:solidFill>
                          <a:effectLst/>
                          <a:latin typeface="+mn-lt"/>
                          <a:ea typeface="+mn-ea"/>
                          <a:cs typeface="+mn-cs"/>
                        </a:rPr>
                        <a:t>, not lengthy explanations</a:t>
                      </a:r>
                      <a:endParaRPr lang="en-GB" sz="1500" dirty="0">
                        <a:solidFill>
                          <a:schemeClr val="tx1"/>
                        </a:solidFill>
                      </a:endParaRP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indent="0">
                        <a:lnSpc>
                          <a:spcPts val="2400"/>
                        </a:lnSpc>
                        <a:spcAft>
                          <a:spcPts val="0"/>
                        </a:spcAft>
                      </a:pPr>
                      <a:r>
                        <a:rPr lang="en-GB" sz="1500" b="0" dirty="0">
                          <a:solidFill>
                            <a:srgbClr val="000000"/>
                          </a:solidFill>
                          <a:effectLst/>
                          <a:latin typeface="+mn-lt"/>
                          <a:ea typeface="Calibri" panose="020F0502020204030204" pitchFamily="34" charset="0"/>
                        </a:rPr>
                        <a:t>To avoid writing lessons becoming mini-grammar</a:t>
                      </a:r>
                      <a:r>
                        <a:rPr lang="en-GB" sz="1500" b="0" baseline="0" dirty="0">
                          <a:solidFill>
                            <a:srgbClr val="000000"/>
                          </a:solidFill>
                          <a:effectLst/>
                          <a:latin typeface="+mn-lt"/>
                          <a:ea typeface="Calibri" panose="020F0502020204030204" pitchFamily="34" charset="0"/>
                        </a:rPr>
                        <a:t> lessons, and to allow access to the structure even if the grammar concept is not fully understood</a:t>
                      </a:r>
                      <a:endParaRPr lang="en-GB" sz="1500" b="0" dirty="0">
                        <a:solidFill>
                          <a:srgbClr val="000000"/>
                        </a:solidFill>
                        <a:effectLst/>
                        <a:latin typeface="+mn-lt"/>
                        <a:ea typeface="Calibri" panose="020F0502020204030204" pitchFamily="34" charset="0"/>
                      </a:endParaRPr>
                    </a:p>
                  </a:txBody>
                  <a:tcPr marL="63305" marR="6330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2"/>
                  </a:ext>
                </a:extLst>
              </a:tr>
              <a:tr h="928468">
                <a:tc>
                  <a:txBody>
                    <a:bodyPr/>
                    <a:lstStyle/>
                    <a:p>
                      <a:r>
                        <a:rPr lang="en-GB" sz="2200" b="1" dirty="0">
                          <a:solidFill>
                            <a:srgbClr val="008000"/>
                          </a:solidFill>
                        </a:rPr>
                        <a:t>A</a:t>
                      </a:r>
                      <a:r>
                        <a:rPr lang="en-GB" sz="1500" dirty="0">
                          <a:solidFill>
                            <a:schemeClr val="tx1"/>
                          </a:solidFill>
                        </a:rPr>
                        <a:t>UTHENTIC TEXTS</a:t>
                      </a: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ts val="2400"/>
                        </a:lnSpc>
                      </a:pPr>
                      <a:r>
                        <a:rPr lang="en-GB" sz="1700" kern="1200" dirty="0">
                          <a:solidFill>
                            <a:schemeClr val="dk1"/>
                          </a:solidFill>
                          <a:effectLst/>
                          <a:latin typeface="+mn-lt"/>
                          <a:ea typeface="+mn-ea"/>
                          <a:cs typeface="+mn-cs"/>
                        </a:rPr>
                        <a:t>Use </a:t>
                      </a:r>
                      <a:r>
                        <a:rPr lang="en-GB" sz="1700" b="1" i="1" kern="1200" dirty="0">
                          <a:solidFill>
                            <a:schemeClr val="dk1"/>
                          </a:solidFill>
                          <a:effectLst/>
                          <a:latin typeface="+mn-lt"/>
                          <a:ea typeface="+mn-ea"/>
                          <a:cs typeface="+mn-cs"/>
                        </a:rPr>
                        <a:t>authentic</a:t>
                      </a:r>
                      <a:r>
                        <a:rPr lang="en-GB" sz="1700" kern="1200" dirty="0">
                          <a:solidFill>
                            <a:schemeClr val="dk1"/>
                          </a:solidFill>
                          <a:effectLst/>
                          <a:latin typeface="+mn-lt"/>
                          <a:ea typeface="+mn-ea"/>
                          <a:cs typeface="+mn-cs"/>
                        </a:rPr>
                        <a:t> texts as models to link writers to the broader community of writers</a:t>
                      </a:r>
                      <a:endParaRPr lang="en-GB" sz="1500" dirty="0">
                        <a:solidFill>
                          <a:schemeClr val="tx1"/>
                        </a:solidFill>
                      </a:endParaRP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indent="0">
                        <a:lnSpc>
                          <a:spcPts val="2400"/>
                        </a:lnSpc>
                        <a:spcAft>
                          <a:spcPts val="0"/>
                        </a:spcAft>
                      </a:pPr>
                      <a:r>
                        <a:rPr lang="en-GB" sz="1500" b="0" dirty="0">
                          <a:solidFill>
                            <a:srgbClr val="000000"/>
                          </a:solidFill>
                          <a:effectLst/>
                          <a:latin typeface="+mn-lt"/>
                          <a:ea typeface="Calibri" panose="020F0502020204030204" pitchFamily="34" charset="0"/>
                        </a:rPr>
                        <a:t>To integrate reading and writing and show how ‘real’ writers make language choices</a:t>
                      </a:r>
                    </a:p>
                  </a:txBody>
                  <a:tcPr marL="63305" marR="6330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3"/>
                  </a:ext>
                </a:extLst>
              </a:tr>
              <a:tr h="928468">
                <a:tc>
                  <a:txBody>
                    <a:bodyPr/>
                    <a:lstStyle/>
                    <a:p>
                      <a:r>
                        <a:rPr lang="en-GB" sz="2200" b="1" dirty="0">
                          <a:solidFill>
                            <a:srgbClr val="008000"/>
                          </a:solidFill>
                        </a:rPr>
                        <a:t>D</a:t>
                      </a:r>
                      <a:r>
                        <a:rPr lang="en-GB" sz="1500" dirty="0">
                          <a:solidFill>
                            <a:schemeClr val="tx1"/>
                          </a:solidFill>
                        </a:rPr>
                        <a:t>ISCUSSION</a:t>
                      </a: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ts val="2400"/>
                        </a:lnSpc>
                      </a:pPr>
                      <a:r>
                        <a:rPr lang="en-GB" sz="1700" kern="1200" dirty="0">
                          <a:solidFill>
                            <a:schemeClr val="dk1"/>
                          </a:solidFill>
                          <a:effectLst/>
                          <a:latin typeface="+mn-lt"/>
                          <a:ea typeface="+mn-ea"/>
                          <a:cs typeface="+mn-cs"/>
                        </a:rPr>
                        <a:t>Build in high-quality </a:t>
                      </a:r>
                      <a:r>
                        <a:rPr lang="en-GB" sz="1700" b="1" i="1" kern="1200" dirty="0">
                          <a:solidFill>
                            <a:schemeClr val="dk1"/>
                          </a:solidFill>
                          <a:effectLst/>
                          <a:latin typeface="+mn-lt"/>
                          <a:ea typeface="+mn-ea"/>
                          <a:cs typeface="+mn-cs"/>
                        </a:rPr>
                        <a:t>discussion</a:t>
                      </a:r>
                      <a:r>
                        <a:rPr lang="en-GB" sz="1700" kern="1200" dirty="0">
                          <a:solidFill>
                            <a:schemeClr val="dk1"/>
                          </a:solidFill>
                          <a:effectLst/>
                          <a:latin typeface="+mn-lt"/>
                          <a:ea typeface="+mn-ea"/>
                          <a:cs typeface="+mn-cs"/>
                        </a:rPr>
                        <a:t> about grammar and its effects</a:t>
                      </a:r>
                      <a:endParaRPr lang="en-GB" sz="1500" dirty="0">
                        <a:solidFill>
                          <a:schemeClr val="tx1"/>
                        </a:solidFill>
                      </a:endParaRP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indent="0">
                        <a:lnSpc>
                          <a:spcPts val="2400"/>
                        </a:lnSpc>
                        <a:spcAft>
                          <a:spcPts val="0"/>
                        </a:spcAft>
                      </a:pPr>
                      <a:r>
                        <a:rPr lang="en-GB" sz="1500" b="0" dirty="0">
                          <a:solidFill>
                            <a:srgbClr val="000000"/>
                          </a:solidFill>
                          <a:effectLst/>
                          <a:latin typeface="+mn-lt"/>
                          <a:ea typeface="Calibri" panose="020F0502020204030204" pitchFamily="34" charset="0"/>
                        </a:rPr>
                        <a:t>To promote deep metalinguistic learning about why a particular choice works, and to develop independence rather than compliance</a:t>
                      </a:r>
                    </a:p>
                  </a:txBody>
                  <a:tcPr marL="63305" marR="6330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40814244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7396" y="213682"/>
            <a:ext cx="8080778" cy="1055077"/>
          </a:xfrm>
        </p:spPr>
        <p:txBody>
          <a:bodyPr/>
          <a:lstStyle/>
          <a:p>
            <a:r>
              <a:rPr lang="en-GB" sz="3600" dirty="0">
                <a:solidFill>
                  <a:schemeClr val="bg2"/>
                </a:solidFill>
                <a:effectLst>
                  <a:outerShdw blurRad="38100" dist="38100" dir="2700000" algn="tl">
                    <a:srgbClr val="000000">
                      <a:alpha val="43137"/>
                    </a:srgbClr>
                  </a:outerShdw>
                </a:effectLst>
                <a:cs typeface="Calibri" pitchFamily="34" charset="0"/>
              </a:rPr>
              <a:t>Noticing details in a text</a:t>
            </a:r>
          </a:p>
        </p:txBody>
      </p:sp>
      <p:sp>
        <p:nvSpPr>
          <p:cNvPr id="3" name="Content Placeholder 2"/>
          <p:cNvSpPr>
            <a:spLocks noGrp="1"/>
          </p:cNvSpPr>
          <p:nvPr>
            <p:ph idx="1"/>
          </p:nvPr>
        </p:nvSpPr>
        <p:spPr>
          <a:xfrm>
            <a:off x="517396" y="1451549"/>
            <a:ext cx="8080778" cy="3954902"/>
          </a:xfrm>
        </p:spPr>
        <p:txBody>
          <a:bodyPr>
            <a:normAutofit fontScale="77500" lnSpcReduction="20000"/>
          </a:bodyPr>
          <a:lstStyle/>
          <a:p>
            <a:pPr marL="75967" indent="0">
              <a:lnSpc>
                <a:spcPts val="2585"/>
              </a:lnSpc>
              <a:spcBef>
                <a:spcPts val="0"/>
              </a:spcBef>
              <a:spcAft>
                <a:spcPts val="554"/>
              </a:spcAft>
              <a:buNone/>
            </a:pPr>
            <a:r>
              <a:rPr lang="en-GB" sz="2300" dirty="0">
                <a:latin typeface="Arial" panose="020B0604020202020204" pitchFamily="34" charset="0"/>
                <a:cs typeface="Arial" panose="020B0604020202020204" pitchFamily="34" charset="0"/>
              </a:rPr>
              <a:t>Beaten. </a:t>
            </a:r>
          </a:p>
          <a:p>
            <a:pPr marL="75967" indent="0">
              <a:lnSpc>
                <a:spcPts val="2585"/>
              </a:lnSpc>
              <a:spcBef>
                <a:spcPts val="0"/>
              </a:spcBef>
              <a:spcAft>
                <a:spcPts val="554"/>
              </a:spcAft>
              <a:buNone/>
            </a:pPr>
            <a:r>
              <a:rPr lang="en-GB" sz="2300" dirty="0">
                <a:latin typeface="Arial" panose="020B0604020202020204" pitchFamily="34" charset="0"/>
                <a:cs typeface="Arial" panose="020B0604020202020204" pitchFamily="34" charset="0"/>
              </a:rPr>
              <a:t>Thankfully, he was brought to one of our rescue centres and has made a full recovery. </a:t>
            </a:r>
          </a:p>
          <a:p>
            <a:pPr marL="75967" indent="0">
              <a:lnSpc>
                <a:spcPts val="2585"/>
              </a:lnSpc>
              <a:spcBef>
                <a:spcPts val="0"/>
              </a:spcBef>
              <a:spcAft>
                <a:spcPts val="554"/>
              </a:spcAft>
              <a:buNone/>
            </a:pPr>
            <a:r>
              <a:rPr lang="en-GB" sz="2300" dirty="0">
                <a:latin typeface="Arial" panose="020B0604020202020204" pitchFamily="34" charset="0"/>
                <a:cs typeface="Arial" panose="020B0604020202020204" pitchFamily="34" charset="0"/>
              </a:rPr>
              <a:t>Please help us to help them. </a:t>
            </a:r>
          </a:p>
          <a:p>
            <a:pPr marL="75967" indent="0">
              <a:lnSpc>
                <a:spcPts val="2585"/>
              </a:lnSpc>
              <a:spcBef>
                <a:spcPts val="0"/>
              </a:spcBef>
              <a:spcAft>
                <a:spcPts val="554"/>
              </a:spcAft>
              <a:buNone/>
            </a:pPr>
            <a:r>
              <a:rPr lang="en-GB" sz="2300" dirty="0">
                <a:latin typeface="Arial" panose="020B0604020202020204" pitchFamily="34" charset="0"/>
                <a:cs typeface="Arial" panose="020B0604020202020204" pitchFamily="34" charset="0"/>
              </a:rPr>
              <a:t>Starved. </a:t>
            </a:r>
          </a:p>
          <a:p>
            <a:pPr marL="75967" indent="0">
              <a:lnSpc>
                <a:spcPts val="2585"/>
              </a:lnSpc>
              <a:spcBef>
                <a:spcPts val="0"/>
              </a:spcBef>
              <a:spcAft>
                <a:spcPts val="554"/>
              </a:spcAft>
              <a:buNone/>
            </a:pPr>
            <a:r>
              <a:rPr lang="en-GB" sz="2300" dirty="0">
                <a:latin typeface="Arial" panose="020B0604020202020204" pitchFamily="34" charset="0"/>
                <a:cs typeface="Arial" panose="020B0604020202020204" pitchFamily="34" charset="0"/>
              </a:rPr>
              <a:t>When we found Archie, he weighed 3.2kg – just half what he should have. </a:t>
            </a:r>
          </a:p>
          <a:p>
            <a:pPr marL="75967" indent="0">
              <a:lnSpc>
                <a:spcPts val="2585"/>
              </a:lnSpc>
              <a:spcBef>
                <a:spcPts val="0"/>
              </a:spcBef>
              <a:spcAft>
                <a:spcPts val="554"/>
              </a:spcAft>
              <a:buNone/>
            </a:pPr>
            <a:r>
              <a:rPr lang="en-GB" sz="2300" dirty="0">
                <a:latin typeface="Arial" panose="020B0604020202020204" pitchFamily="34" charset="0"/>
                <a:cs typeface="Arial" panose="020B0604020202020204" pitchFamily="34" charset="0"/>
              </a:rPr>
              <a:t>Neglected.</a:t>
            </a:r>
          </a:p>
          <a:p>
            <a:pPr marL="75967" indent="0">
              <a:lnSpc>
                <a:spcPts val="2585"/>
              </a:lnSpc>
              <a:spcBef>
                <a:spcPts val="0"/>
              </a:spcBef>
              <a:spcAft>
                <a:spcPts val="554"/>
              </a:spcAft>
              <a:buNone/>
            </a:pPr>
            <a:r>
              <a:rPr lang="en-GB" sz="2300" dirty="0">
                <a:latin typeface="Arial" panose="020B0604020202020204" pitchFamily="34" charset="0"/>
                <a:cs typeface="Arial" panose="020B0604020202020204" pitchFamily="34" charset="0"/>
              </a:rPr>
              <a:t>But Archie is only one of over 120,000 animals rescued by the RSPCA each year.</a:t>
            </a:r>
          </a:p>
          <a:p>
            <a:pPr marL="75967" indent="0">
              <a:lnSpc>
                <a:spcPts val="2585"/>
              </a:lnSpc>
              <a:spcBef>
                <a:spcPts val="0"/>
              </a:spcBef>
              <a:spcAft>
                <a:spcPts val="554"/>
              </a:spcAft>
              <a:buNone/>
            </a:pPr>
            <a:r>
              <a:rPr lang="en-GB" sz="2200" dirty="0">
                <a:latin typeface="Arial" panose="020B0604020202020204" pitchFamily="34" charset="0"/>
                <a:cs typeface="Arial" panose="020B0604020202020204" pitchFamily="34" charset="0"/>
              </a:rPr>
              <a:t> </a:t>
            </a:r>
          </a:p>
        </p:txBody>
      </p:sp>
      <p:sp>
        <p:nvSpPr>
          <p:cNvPr id="4" name="TextBox 3">
            <a:extLst>
              <a:ext uri="{FF2B5EF4-FFF2-40B4-BE49-F238E27FC236}">
                <a16:creationId xmlns:a16="http://schemas.microsoft.com/office/drawing/2014/main" id="{F8C2A63E-5E1C-4B1D-AB3E-0DADE9D273F6}"/>
              </a:ext>
            </a:extLst>
          </p:cNvPr>
          <p:cNvSpPr txBox="1"/>
          <p:nvPr/>
        </p:nvSpPr>
        <p:spPr>
          <a:xfrm>
            <a:off x="251520" y="5058326"/>
            <a:ext cx="7757505" cy="1549142"/>
          </a:xfrm>
          <a:prstGeom prst="rect">
            <a:avLst/>
          </a:prstGeom>
          <a:noFill/>
        </p:spPr>
        <p:txBody>
          <a:bodyPr wrap="square" rtlCol="0">
            <a:spAutoFit/>
          </a:bodyPr>
          <a:lstStyle/>
          <a:p>
            <a:pPr marL="392498">
              <a:lnSpc>
                <a:spcPts val="2585"/>
              </a:lnSpc>
              <a:spcBef>
                <a:spcPts val="0"/>
              </a:spcBef>
              <a:spcAft>
                <a:spcPts val="554"/>
              </a:spcAft>
            </a:pPr>
            <a:r>
              <a:rPr lang="en-GB" dirty="0">
                <a:solidFill>
                  <a:schemeClr val="bg2"/>
                </a:solidFill>
                <a:cs typeface="Calibri" pitchFamily="34" charset="0"/>
              </a:rPr>
              <a:t>This text from an RSPCA campaign leaflet is jumbled up. </a:t>
            </a:r>
          </a:p>
          <a:p>
            <a:pPr marL="392498">
              <a:lnSpc>
                <a:spcPts val="2585"/>
              </a:lnSpc>
              <a:spcBef>
                <a:spcPts val="0"/>
              </a:spcBef>
              <a:spcAft>
                <a:spcPts val="554"/>
              </a:spcAft>
            </a:pPr>
            <a:r>
              <a:rPr lang="en-GB" dirty="0">
                <a:solidFill>
                  <a:schemeClr val="bg2"/>
                </a:solidFill>
                <a:cs typeface="Calibri" pitchFamily="34" charset="0"/>
              </a:rPr>
              <a:t>Decide the order you think will most persuade people to support the RSPCA with a donation. </a:t>
            </a:r>
          </a:p>
          <a:p>
            <a:pPr marL="392498">
              <a:lnSpc>
                <a:spcPts val="2585"/>
              </a:lnSpc>
              <a:spcBef>
                <a:spcPts val="0"/>
              </a:spcBef>
              <a:spcAft>
                <a:spcPts val="554"/>
              </a:spcAft>
            </a:pPr>
            <a:r>
              <a:rPr lang="en-GB" dirty="0">
                <a:solidFill>
                  <a:schemeClr val="bg2"/>
                </a:solidFill>
                <a:cs typeface="Calibri" pitchFamily="34" charset="0"/>
              </a:rPr>
              <a:t>Explain your decisions.</a:t>
            </a:r>
          </a:p>
        </p:txBody>
      </p:sp>
      <p:pic>
        <p:nvPicPr>
          <p:cNvPr id="6" name="Picture 5" descr="A close up of a sign&#10;&#10;Description automatically generated">
            <a:extLst>
              <a:ext uri="{FF2B5EF4-FFF2-40B4-BE49-F238E27FC236}">
                <a16:creationId xmlns:a16="http://schemas.microsoft.com/office/drawing/2014/main" id="{9110D92A-5F09-40DB-AB26-02EB45EB3C0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63147" y="783892"/>
            <a:ext cx="1512168" cy="1055077"/>
          </a:xfrm>
          <a:prstGeom prst="rect">
            <a:avLst/>
          </a:prstGeom>
        </p:spPr>
      </p:pic>
      <p:pic>
        <p:nvPicPr>
          <p:cNvPr id="1026" name="Picture 2" descr="Image result for rspca images">
            <a:extLst>
              <a:ext uri="{FF2B5EF4-FFF2-40B4-BE49-F238E27FC236}">
                <a16:creationId xmlns:a16="http://schemas.microsoft.com/office/drawing/2014/main" id="{E406E63D-C83D-4CC9-B06C-EF45DA8183F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580112" y="783892"/>
            <a:ext cx="1943100" cy="1152525"/>
          </a:xfrm>
          <a:prstGeom prst="rect">
            <a:avLst/>
          </a:prstGeom>
          <a:noFill/>
          <a:extLst>
            <a:ext uri="{909E8E84-426E-40DD-AFC4-6F175D3DCCD1}">
              <a14:hiddenFill xmlns:a14="http://schemas.microsoft.com/office/drawing/2010/main">
                <a:solidFill>
                  <a:srgbClr val="FFFFFF"/>
                </a:solidFill>
              </a14:hiddenFill>
            </a:ext>
          </a:extLst>
        </p:spPr>
      </p:pic>
      <p:sp>
        <p:nvSpPr>
          <p:cNvPr id="8" name="Rounded Rectangle 7">
            <a:extLst>
              <a:ext uri="{FF2B5EF4-FFF2-40B4-BE49-F238E27FC236}">
                <a16:creationId xmlns:a16="http://schemas.microsoft.com/office/drawing/2014/main" id="{E3B9156E-9595-4E4E-A4CD-7B935FD42B74}"/>
              </a:ext>
            </a:extLst>
          </p:cNvPr>
          <p:cNvSpPr/>
          <p:nvPr/>
        </p:nvSpPr>
        <p:spPr>
          <a:xfrm>
            <a:off x="6347695" y="209373"/>
            <a:ext cx="1805346" cy="531751"/>
          </a:xfrm>
          <a:prstGeom prst="roundRect">
            <a:avLst/>
          </a:prstGeom>
          <a:solidFill>
            <a:srgbClr val="FFFFCC"/>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846" dirty="0">
                <a:solidFill>
                  <a:schemeClr val="tx1"/>
                </a:solidFill>
              </a:rPr>
              <a:t>Authentic text</a:t>
            </a:r>
          </a:p>
        </p:txBody>
      </p:sp>
      <p:sp>
        <p:nvSpPr>
          <p:cNvPr id="9" name="Rounded Rectangle 8">
            <a:extLst>
              <a:ext uri="{FF2B5EF4-FFF2-40B4-BE49-F238E27FC236}">
                <a16:creationId xmlns:a16="http://schemas.microsoft.com/office/drawing/2014/main" id="{536C3377-7C2B-4178-98CA-643A0BCE37FD}"/>
              </a:ext>
            </a:extLst>
          </p:cNvPr>
          <p:cNvSpPr/>
          <p:nvPr/>
        </p:nvSpPr>
        <p:spPr>
          <a:xfrm>
            <a:off x="3848984" y="6217913"/>
            <a:ext cx="1417602" cy="397423"/>
          </a:xfrm>
          <a:prstGeom prst="roundRect">
            <a:avLst/>
          </a:prstGeom>
          <a:solidFill>
            <a:srgbClr val="FFFFCC"/>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846" dirty="0">
                <a:solidFill>
                  <a:schemeClr val="tx1"/>
                </a:solidFill>
              </a:rPr>
              <a:t>Discussion</a:t>
            </a:r>
          </a:p>
        </p:txBody>
      </p:sp>
      <p:sp>
        <p:nvSpPr>
          <p:cNvPr id="10" name="Rounded Rectangle 8">
            <a:extLst>
              <a:ext uri="{FF2B5EF4-FFF2-40B4-BE49-F238E27FC236}">
                <a16:creationId xmlns:a16="http://schemas.microsoft.com/office/drawing/2014/main" id="{0F151E91-0B8B-4F33-9F33-856A5C47C87E}"/>
              </a:ext>
            </a:extLst>
          </p:cNvPr>
          <p:cNvSpPr/>
          <p:nvPr/>
        </p:nvSpPr>
        <p:spPr>
          <a:xfrm>
            <a:off x="7444240" y="5875395"/>
            <a:ext cx="1417602" cy="397423"/>
          </a:xfrm>
          <a:prstGeom prst="roundRect">
            <a:avLst/>
          </a:prstGeom>
          <a:solidFill>
            <a:srgbClr val="FFFFCC"/>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846" dirty="0">
                <a:solidFill>
                  <a:schemeClr val="tx1"/>
                </a:solidFill>
              </a:rPr>
              <a:t>Links</a:t>
            </a:r>
          </a:p>
        </p:txBody>
      </p:sp>
    </p:spTree>
    <p:extLst>
      <p:ext uri="{BB962C8B-B14F-4D97-AF65-F5344CB8AC3E}">
        <p14:creationId xmlns:p14="http://schemas.microsoft.com/office/powerpoint/2010/main" val="302369815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38279" y="3273621"/>
            <a:ext cx="8426687" cy="3584379"/>
          </a:xfrm>
        </p:spPr>
        <p:txBody>
          <a:bodyPr/>
          <a:lstStyle/>
          <a:p>
            <a:pPr marL="0" indent="0">
              <a:lnSpc>
                <a:spcPct val="150000"/>
              </a:lnSpc>
              <a:buNone/>
            </a:pPr>
            <a:r>
              <a:rPr lang="en-GB" sz="2200" dirty="0">
                <a:solidFill>
                  <a:srgbClr val="FF0000"/>
                </a:solidFill>
              </a:rPr>
              <a:t>Beaten. Neglected. Starved. </a:t>
            </a:r>
            <a:r>
              <a:rPr lang="en-GB" sz="2200" dirty="0"/>
              <a:t>Will you help feed a dog like Archie until we can find him a home? When we found Archie, he weighed 3.2kg – just half what he should have. Thankfully, he was brought to one of our rescue centres and has made a full recovery.  But Archie is only one of over 120,000 animals rescued by the RSPC each year. Please help us to help them.</a:t>
            </a:r>
            <a:endParaRPr lang="en-GB" dirty="0"/>
          </a:p>
          <a:p>
            <a:endParaRPr lang="en-GB" dirty="0"/>
          </a:p>
        </p:txBody>
      </p:sp>
      <p:pic>
        <p:nvPicPr>
          <p:cNvPr id="4" name="Picture 2" descr="Image result for rspca images">
            <a:extLst>
              <a:ext uri="{FF2B5EF4-FFF2-40B4-BE49-F238E27FC236}">
                <a16:creationId xmlns:a16="http://schemas.microsoft.com/office/drawing/2014/main" id="{571C17FD-ACA0-4C5D-BC3F-9D7A95C3899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17934" y="1606844"/>
            <a:ext cx="1943100" cy="1152525"/>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descr="A close up of a sign&#10;&#10;Description automatically generated">
            <a:extLst>
              <a:ext uri="{FF2B5EF4-FFF2-40B4-BE49-F238E27FC236}">
                <a16:creationId xmlns:a16="http://schemas.microsoft.com/office/drawing/2014/main" id="{16692BBA-F6FD-46FC-8D4D-1AECEA68B71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371719" y="1606844"/>
            <a:ext cx="1512168" cy="1055077"/>
          </a:xfrm>
          <a:prstGeom prst="rect">
            <a:avLst/>
          </a:prstGeom>
        </p:spPr>
      </p:pic>
      <p:sp>
        <p:nvSpPr>
          <p:cNvPr id="6" name="Title 1">
            <a:extLst>
              <a:ext uri="{FF2B5EF4-FFF2-40B4-BE49-F238E27FC236}">
                <a16:creationId xmlns:a16="http://schemas.microsoft.com/office/drawing/2014/main" id="{A5A2CA16-A868-46D7-BB33-93D1375EC0D6}"/>
              </a:ext>
            </a:extLst>
          </p:cNvPr>
          <p:cNvSpPr>
            <a:spLocks noGrp="1"/>
          </p:cNvSpPr>
          <p:nvPr>
            <p:ph type="title"/>
          </p:nvPr>
        </p:nvSpPr>
        <p:spPr>
          <a:xfrm>
            <a:off x="438279" y="586446"/>
            <a:ext cx="8080778" cy="1055077"/>
          </a:xfrm>
        </p:spPr>
        <p:txBody>
          <a:bodyPr/>
          <a:lstStyle/>
          <a:p>
            <a:r>
              <a:rPr lang="en-GB" sz="3600" dirty="0">
                <a:solidFill>
                  <a:schemeClr val="bg2"/>
                </a:solidFill>
                <a:effectLst>
                  <a:outerShdw blurRad="38100" dist="38100" dir="2700000" algn="tl">
                    <a:srgbClr val="000000">
                      <a:alpha val="43137"/>
                    </a:srgbClr>
                  </a:outerShdw>
                </a:effectLst>
                <a:cs typeface="Calibri" pitchFamily="34" charset="0"/>
              </a:rPr>
              <a:t>Noticing details in a text</a:t>
            </a:r>
          </a:p>
        </p:txBody>
      </p:sp>
      <p:sp>
        <p:nvSpPr>
          <p:cNvPr id="7" name="TextBox 6">
            <a:extLst>
              <a:ext uri="{FF2B5EF4-FFF2-40B4-BE49-F238E27FC236}">
                <a16:creationId xmlns:a16="http://schemas.microsoft.com/office/drawing/2014/main" id="{8A45CCB0-F0EF-44DF-98CE-63647B74F04E}"/>
              </a:ext>
            </a:extLst>
          </p:cNvPr>
          <p:cNvSpPr txBox="1"/>
          <p:nvPr/>
        </p:nvSpPr>
        <p:spPr>
          <a:xfrm>
            <a:off x="492545" y="1847999"/>
            <a:ext cx="4079455" cy="923330"/>
          </a:xfrm>
          <a:prstGeom prst="rect">
            <a:avLst/>
          </a:prstGeom>
          <a:noFill/>
        </p:spPr>
        <p:txBody>
          <a:bodyPr wrap="square" rtlCol="0">
            <a:spAutoFit/>
          </a:bodyPr>
          <a:lstStyle/>
          <a:p>
            <a:r>
              <a:rPr lang="en-GB" dirty="0"/>
              <a:t>Why do you think the writer has chosen to start the text with these three one-word sentences? . </a:t>
            </a:r>
          </a:p>
        </p:txBody>
      </p:sp>
    </p:spTree>
    <p:extLst>
      <p:ext uri="{BB962C8B-B14F-4D97-AF65-F5344CB8AC3E}">
        <p14:creationId xmlns:p14="http://schemas.microsoft.com/office/powerpoint/2010/main" val="316562755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BD3260-71B3-4876-AA6A-751E08CC2224}"/>
              </a:ext>
            </a:extLst>
          </p:cNvPr>
          <p:cNvSpPr>
            <a:spLocks noGrp="1"/>
          </p:cNvSpPr>
          <p:nvPr>
            <p:ph type="title"/>
          </p:nvPr>
        </p:nvSpPr>
        <p:spPr>
          <a:xfrm>
            <a:off x="457200" y="258568"/>
            <a:ext cx="8229600" cy="1371600"/>
          </a:xfrm>
        </p:spPr>
        <p:txBody>
          <a:bodyPr/>
          <a:lstStyle/>
          <a:p>
            <a:r>
              <a:rPr lang="en-GB" sz="3600" dirty="0">
                <a:solidFill>
                  <a:schemeClr val="bg2"/>
                </a:solidFill>
                <a:effectLst>
                  <a:outerShdw blurRad="38100" dist="38100" dir="2700000" algn="tl">
                    <a:srgbClr val="000000">
                      <a:alpha val="43137"/>
                    </a:srgbClr>
                  </a:outerShdw>
                </a:effectLst>
              </a:rPr>
              <a:t>Tricolon: the power of three</a:t>
            </a:r>
          </a:p>
        </p:txBody>
      </p:sp>
      <p:sp>
        <p:nvSpPr>
          <p:cNvPr id="3" name="Content Placeholder 2">
            <a:extLst>
              <a:ext uri="{FF2B5EF4-FFF2-40B4-BE49-F238E27FC236}">
                <a16:creationId xmlns:a16="http://schemas.microsoft.com/office/drawing/2014/main" id="{6048BA99-ACA4-43F6-AB93-30C6DF38CE3C}"/>
              </a:ext>
            </a:extLst>
          </p:cNvPr>
          <p:cNvSpPr>
            <a:spLocks noGrp="1"/>
          </p:cNvSpPr>
          <p:nvPr>
            <p:ph idx="1"/>
          </p:nvPr>
        </p:nvSpPr>
        <p:spPr>
          <a:xfrm>
            <a:off x="457200" y="1718645"/>
            <a:ext cx="8229600" cy="3048001"/>
          </a:xfrm>
        </p:spPr>
        <p:txBody>
          <a:bodyPr/>
          <a:lstStyle/>
          <a:p>
            <a:r>
              <a:rPr lang="en-GB" sz="1800" dirty="0"/>
              <a:t>Every year thousands of animals suffer from </a:t>
            </a:r>
            <a:r>
              <a:rPr lang="en-GB" sz="1800" dirty="0">
                <a:solidFill>
                  <a:srgbClr val="FF0000"/>
                </a:solidFill>
              </a:rPr>
              <a:t>neglect, cruelty </a:t>
            </a:r>
            <a:r>
              <a:rPr lang="en-GB" sz="1800" dirty="0"/>
              <a:t>and</a:t>
            </a:r>
            <a:r>
              <a:rPr lang="en-GB" sz="1800" dirty="0">
                <a:solidFill>
                  <a:srgbClr val="FF0000"/>
                </a:solidFill>
              </a:rPr>
              <a:t> abuse. </a:t>
            </a:r>
            <a:r>
              <a:rPr lang="en-GB" sz="1800" dirty="0"/>
              <a:t>With your help, we can end their misery. We rely on voluntary fundraising and donations to carry out our vital work.</a:t>
            </a:r>
          </a:p>
          <a:p>
            <a:pPr marL="0" indent="0">
              <a:buNone/>
            </a:pPr>
            <a:endParaRPr lang="en-GB" sz="1800" dirty="0"/>
          </a:p>
          <a:p>
            <a:r>
              <a:rPr lang="en-GB" sz="1800" dirty="0"/>
              <a:t>The RSPCA is the UK's largest animal welfare charity and everything we do is based around </a:t>
            </a:r>
            <a:r>
              <a:rPr lang="en-GB" sz="1800" dirty="0">
                <a:solidFill>
                  <a:srgbClr val="FF0000"/>
                </a:solidFill>
              </a:rPr>
              <a:t>our mission, our policies </a:t>
            </a:r>
            <a:r>
              <a:rPr lang="en-GB" sz="1800" dirty="0"/>
              <a:t>and</a:t>
            </a:r>
            <a:r>
              <a:rPr lang="en-GB" sz="1800" dirty="0">
                <a:solidFill>
                  <a:srgbClr val="FF0000"/>
                </a:solidFill>
              </a:rPr>
              <a:t> our values.</a:t>
            </a:r>
          </a:p>
          <a:p>
            <a:pPr marL="0" indent="0">
              <a:buNone/>
            </a:pPr>
            <a:endParaRPr lang="en-GB" sz="1800" dirty="0"/>
          </a:p>
          <a:p>
            <a:r>
              <a:rPr lang="en-GB" sz="1800" dirty="0"/>
              <a:t>The RSPCA as a charity will, by all lawful means, </a:t>
            </a:r>
            <a:r>
              <a:rPr lang="en-GB" sz="1800" dirty="0">
                <a:solidFill>
                  <a:srgbClr val="FF0000"/>
                </a:solidFill>
              </a:rPr>
              <a:t>prevent cruelty</a:t>
            </a:r>
            <a:r>
              <a:rPr lang="en-GB" sz="1800" dirty="0"/>
              <a:t>, </a:t>
            </a:r>
            <a:r>
              <a:rPr lang="en-GB" sz="1800" dirty="0">
                <a:solidFill>
                  <a:srgbClr val="FF0000"/>
                </a:solidFill>
              </a:rPr>
              <a:t>promote kindness</a:t>
            </a:r>
            <a:r>
              <a:rPr lang="en-GB" sz="1800" dirty="0"/>
              <a:t> to and </a:t>
            </a:r>
            <a:r>
              <a:rPr lang="en-GB" sz="1800" dirty="0">
                <a:solidFill>
                  <a:srgbClr val="FF0000"/>
                </a:solidFill>
              </a:rPr>
              <a:t>alleviate suffering </a:t>
            </a:r>
            <a:r>
              <a:rPr lang="en-GB" sz="1800" dirty="0"/>
              <a:t>of all animals.</a:t>
            </a:r>
          </a:p>
        </p:txBody>
      </p:sp>
      <p:pic>
        <p:nvPicPr>
          <p:cNvPr id="4" name="Picture 3" descr="A close up of a sign&#10;&#10;Description automatically generated">
            <a:extLst>
              <a:ext uri="{FF2B5EF4-FFF2-40B4-BE49-F238E27FC236}">
                <a16:creationId xmlns:a16="http://schemas.microsoft.com/office/drawing/2014/main" id="{46A82E6F-8B73-4746-9770-E2686586F9C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04248" y="617185"/>
            <a:ext cx="1512168" cy="1055077"/>
          </a:xfrm>
          <a:prstGeom prst="rect">
            <a:avLst/>
          </a:prstGeom>
        </p:spPr>
      </p:pic>
      <p:sp>
        <p:nvSpPr>
          <p:cNvPr id="5" name="TextBox 4">
            <a:extLst>
              <a:ext uri="{FF2B5EF4-FFF2-40B4-BE49-F238E27FC236}">
                <a16:creationId xmlns:a16="http://schemas.microsoft.com/office/drawing/2014/main" id="{6615B706-2205-4A7C-B636-4C1D7941BCED}"/>
              </a:ext>
            </a:extLst>
          </p:cNvPr>
          <p:cNvSpPr txBox="1"/>
          <p:nvPr/>
        </p:nvSpPr>
        <p:spPr>
          <a:xfrm>
            <a:off x="311633" y="4552936"/>
            <a:ext cx="8520734" cy="2308324"/>
          </a:xfrm>
          <a:prstGeom prst="rect">
            <a:avLst/>
          </a:prstGeom>
          <a:noFill/>
        </p:spPr>
        <p:txBody>
          <a:bodyPr wrap="square" rtlCol="0">
            <a:spAutoFit/>
          </a:bodyPr>
          <a:lstStyle/>
          <a:p>
            <a:pPr marL="285750" indent="-285750">
              <a:buFont typeface="Wingdings" panose="05000000000000000000" pitchFamily="2" charset="2"/>
              <a:buChar char="§"/>
            </a:pPr>
            <a:r>
              <a:rPr lang="en-GB" dirty="0">
                <a:solidFill>
                  <a:schemeClr val="bg2"/>
                </a:solidFill>
              </a:rPr>
              <a:t>Read each example aloud, noticing where you place the emphasis with your voice. Can you describe the different patterns of tricolon that are used?</a:t>
            </a:r>
          </a:p>
          <a:p>
            <a:pPr marL="285750" indent="-285750">
              <a:buFont typeface="Wingdings" panose="05000000000000000000" pitchFamily="2" charset="2"/>
              <a:buChar char="§"/>
            </a:pPr>
            <a:r>
              <a:rPr lang="en-GB" dirty="0">
                <a:solidFill>
                  <a:schemeClr val="bg2"/>
                </a:solidFill>
              </a:rPr>
              <a:t>Can you invent examples of your own that use tricolon? You can use any of the words in the original text to imitate the different patterns.</a:t>
            </a:r>
          </a:p>
          <a:p>
            <a:pPr marL="285750" indent="-285750">
              <a:buFont typeface="Wingdings" panose="05000000000000000000" pitchFamily="2" charset="2"/>
              <a:buChar char="§"/>
            </a:pPr>
            <a:r>
              <a:rPr lang="en-GB" dirty="0">
                <a:solidFill>
                  <a:schemeClr val="bg2"/>
                </a:solidFill>
              </a:rPr>
              <a:t>Tricolon is often used in campaign texts to emphasise points, to persuade readers to agree with the cause, or to ask for donations.</a:t>
            </a:r>
          </a:p>
          <a:p>
            <a:r>
              <a:rPr lang="en-GB" dirty="0">
                <a:solidFill>
                  <a:schemeClr val="bg2"/>
                </a:solidFill>
              </a:rPr>
              <a:t>    How successfully do the examples do these things? </a:t>
            </a:r>
          </a:p>
          <a:p>
            <a:endParaRPr lang="en-GB" dirty="0"/>
          </a:p>
        </p:txBody>
      </p:sp>
      <p:sp>
        <p:nvSpPr>
          <p:cNvPr id="6" name="Rounded Rectangle 8">
            <a:extLst>
              <a:ext uri="{FF2B5EF4-FFF2-40B4-BE49-F238E27FC236}">
                <a16:creationId xmlns:a16="http://schemas.microsoft.com/office/drawing/2014/main" id="{11467B04-5A89-4548-99FD-EE784428A0A5}"/>
              </a:ext>
            </a:extLst>
          </p:cNvPr>
          <p:cNvSpPr/>
          <p:nvPr/>
        </p:nvSpPr>
        <p:spPr>
          <a:xfrm>
            <a:off x="5220072" y="1298030"/>
            <a:ext cx="1417602" cy="397423"/>
          </a:xfrm>
          <a:prstGeom prst="roundRect">
            <a:avLst/>
          </a:prstGeom>
          <a:solidFill>
            <a:srgbClr val="FFFFCC"/>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846" dirty="0">
                <a:solidFill>
                  <a:schemeClr val="tx1"/>
                </a:solidFill>
              </a:rPr>
              <a:t>Examples</a:t>
            </a:r>
          </a:p>
        </p:txBody>
      </p:sp>
      <p:sp>
        <p:nvSpPr>
          <p:cNvPr id="8" name="Rounded Rectangle 8">
            <a:extLst>
              <a:ext uri="{FF2B5EF4-FFF2-40B4-BE49-F238E27FC236}">
                <a16:creationId xmlns:a16="http://schemas.microsoft.com/office/drawing/2014/main" id="{EA60DBDA-390B-4B03-B8DA-FC1F97FFC8E9}"/>
              </a:ext>
            </a:extLst>
          </p:cNvPr>
          <p:cNvSpPr/>
          <p:nvPr/>
        </p:nvSpPr>
        <p:spPr>
          <a:xfrm>
            <a:off x="6989862" y="6009580"/>
            <a:ext cx="1336083" cy="462469"/>
          </a:xfrm>
          <a:prstGeom prst="roundRect">
            <a:avLst/>
          </a:prstGeom>
          <a:solidFill>
            <a:srgbClr val="FFFFCC"/>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846" dirty="0">
                <a:solidFill>
                  <a:schemeClr val="tx1"/>
                </a:solidFill>
              </a:rPr>
              <a:t>Links</a:t>
            </a:r>
          </a:p>
        </p:txBody>
      </p:sp>
    </p:spTree>
    <p:extLst>
      <p:ext uri="{BB962C8B-B14F-4D97-AF65-F5344CB8AC3E}">
        <p14:creationId xmlns:p14="http://schemas.microsoft.com/office/powerpoint/2010/main" val="163629709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1118" y="0"/>
            <a:ext cx="8579296" cy="1371600"/>
          </a:xfrm>
        </p:spPr>
        <p:txBody>
          <a:bodyPr/>
          <a:lstStyle/>
          <a:p>
            <a:r>
              <a:rPr lang="en-GB" sz="3600" dirty="0">
                <a:effectLst>
                  <a:outerShdw blurRad="38100" dist="38100" dir="2700000" algn="tl">
                    <a:srgbClr val="000000">
                      <a:alpha val="43137"/>
                    </a:srgbClr>
                  </a:outerShdw>
                </a:effectLst>
              </a:rPr>
              <a:t>Verbalising the Grammar-Writing Link</a:t>
            </a:r>
          </a:p>
        </p:txBody>
      </p:sp>
      <p:sp>
        <p:nvSpPr>
          <p:cNvPr id="3" name="Content Placeholder 2"/>
          <p:cNvSpPr>
            <a:spLocks noGrp="1"/>
          </p:cNvSpPr>
          <p:nvPr>
            <p:ph idx="1"/>
          </p:nvPr>
        </p:nvSpPr>
        <p:spPr>
          <a:xfrm>
            <a:off x="575556" y="3429000"/>
            <a:ext cx="7992888" cy="3068960"/>
          </a:xfrm>
          <a:solidFill>
            <a:schemeClr val="accent6">
              <a:lumMod val="40000"/>
              <a:lumOff val="60000"/>
            </a:schemeClr>
          </a:solidFill>
          <a:ln>
            <a:solidFill>
              <a:schemeClr val="tx1"/>
            </a:solidFill>
          </a:ln>
        </p:spPr>
        <p:txBody>
          <a:bodyPr/>
          <a:lstStyle/>
          <a:p>
            <a:pPr marL="59357" indent="0">
              <a:lnSpc>
                <a:spcPts val="2400"/>
              </a:lnSpc>
              <a:spcBef>
                <a:spcPts val="0"/>
              </a:spcBef>
              <a:spcAft>
                <a:spcPts val="554"/>
              </a:spcAft>
              <a:buClrTx/>
              <a:buSzPct val="80000"/>
              <a:buNone/>
            </a:pPr>
            <a:r>
              <a:rPr lang="en-GB" sz="1800" u="sng" dirty="0"/>
              <a:t>Verbalisation to share with students:</a:t>
            </a:r>
          </a:p>
          <a:p>
            <a:pPr marL="0" indent="0">
              <a:lnSpc>
                <a:spcPts val="2800"/>
              </a:lnSpc>
              <a:spcBef>
                <a:spcPts val="0"/>
              </a:spcBef>
              <a:buNone/>
            </a:pPr>
            <a:r>
              <a:rPr lang="en-GB" sz="1800" dirty="0"/>
              <a:t>When you are writing to persuade, for example in a campaign text, you can </a:t>
            </a:r>
            <a:r>
              <a:rPr lang="en-GB" sz="1800" dirty="0">
                <a:solidFill>
                  <a:srgbClr val="FF0000"/>
                </a:solidFill>
              </a:rPr>
              <a:t>emphasise a point of view and encourage your reader to agree with you </a:t>
            </a:r>
            <a:r>
              <a:rPr lang="en-GB" sz="1800" dirty="0"/>
              <a:t>by deliberately using the rhetorical device called tricolon.</a:t>
            </a:r>
          </a:p>
          <a:p>
            <a:pPr marL="0" indent="0">
              <a:lnSpc>
                <a:spcPts val="2800"/>
              </a:lnSpc>
              <a:spcBef>
                <a:spcPts val="0"/>
              </a:spcBef>
              <a:buNone/>
            </a:pPr>
            <a:endParaRPr lang="en-GB" sz="1800" dirty="0"/>
          </a:p>
          <a:p>
            <a:pPr marL="0" indent="0">
              <a:lnSpc>
                <a:spcPts val="2800"/>
              </a:lnSpc>
              <a:spcBef>
                <a:spcPts val="0"/>
              </a:spcBef>
              <a:buNone/>
            </a:pPr>
            <a:r>
              <a:rPr lang="en-GB" sz="1800" dirty="0"/>
              <a:t>Think about how you can use three successive words, phrases or clauses to strengthen the point you are making and persuade your reader to think or act in a certain way. </a:t>
            </a:r>
          </a:p>
          <a:p>
            <a:pPr>
              <a:lnSpc>
                <a:spcPts val="2800"/>
              </a:lnSpc>
              <a:spcBef>
                <a:spcPts val="0"/>
              </a:spcBef>
            </a:pPr>
            <a:endParaRPr lang="en-GB" sz="1800" dirty="0"/>
          </a:p>
          <a:p>
            <a:pPr marL="59357" indent="0">
              <a:lnSpc>
                <a:spcPts val="2400"/>
              </a:lnSpc>
              <a:spcBef>
                <a:spcPts val="0"/>
              </a:spcBef>
              <a:spcAft>
                <a:spcPts val="554"/>
              </a:spcAft>
              <a:buClrTx/>
              <a:buSzPct val="80000"/>
              <a:buNone/>
            </a:pPr>
            <a:endParaRPr lang="en-GB" sz="1800" dirty="0"/>
          </a:p>
        </p:txBody>
      </p:sp>
      <p:sp>
        <p:nvSpPr>
          <p:cNvPr id="4" name="TextBox 3"/>
          <p:cNvSpPr txBox="1"/>
          <p:nvPr/>
        </p:nvSpPr>
        <p:spPr>
          <a:xfrm>
            <a:off x="575556" y="1268760"/>
            <a:ext cx="7992888" cy="1887696"/>
          </a:xfrm>
          <a:prstGeom prst="rect">
            <a:avLst/>
          </a:prstGeom>
          <a:noFill/>
          <a:ln>
            <a:solidFill>
              <a:schemeClr val="tx1"/>
            </a:solidFill>
          </a:ln>
        </p:spPr>
        <p:txBody>
          <a:bodyPr wrap="square" rtlCol="0">
            <a:spAutoFit/>
          </a:bodyPr>
          <a:lstStyle/>
          <a:p>
            <a:pPr>
              <a:lnSpc>
                <a:spcPts val="2800"/>
              </a:lnSpc>
            </a:pPr>
            <a:r>
              <a:rPr lang="en-GB" dirty="0"/>
              <a:t>A crucial element of the LEAD principles is helping writers to think explicitly (</a:t>
            </a:r>
            <a:r>
              <a:rPr lang="en-GB" dirty="0" err="1"/>
              <a:t>metalinguistically</a:t>
            </a:r>
            <a:r>
              <a:rPr lang="en-GB" dirty="0"/>
              <a:t>) about the choices they make.  As a teacher, you need to support this by being crystal clear yourself about how you verbalise the link between a grammar choice and its effect in a particular text/context.  Then express this in student-friendly language, as below.</a:t>
            </a:r>
          </a:p>
        </p:txBody>
      </p:sp>
    </p:spTree>
    <p:extLst>
      <p:ext uri="{BB962C8B-B14F-4D97-AF65-F5344CB8AC3E}">
        <p14:creationId xmlns:p14="http://schemas.microsoft.com/office/powerpoint/2010/main" val="349146245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5" name="Content Placeholder 4" descr="A dog standing on grass&#10;&#10;Description automatically generated">
            <a:extLst>
              <a:ext uri="{FF2B5EF4-FFF2-40B4-BE49-F238E27FC236}">
                <a16:creationId xmlns:a16="http://schemas.microsoft.com/office/drawing/2014/main" id="{399462A8-94A0-4158-B358-108D1EA314CE}"/>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07504" y="1823647"/>
            <a:ext cx="5328592" cy="4569112"/>
          </a:xfrm>
        </p:spPr>
      </p:pic>
      <p:sp>
        <p:nvSpPr>
          <p:cNvPr id="6" name="TextBox 5">
            <a:extLst>
              <a:ext uri="{FF2B5EF4-FFF2-40B4-BE49-F238E27FC236}">
                <a16:creationId xmlns:a16="http://schemas.microsoft.com/office/drawing/2014/main" id="{24038A90-6815-45A6-BE76-9088B995C7C6}"/>
              </a:ext>
            </a:extLst>
          </p:cNvPr>
          <p:cNvSpPr txBox="1"/>
          <p:nvPr/>
        </p:nvSpPr>
        <p:spPr>
          <a:xfrm>
            <a:off x="107504" y="233039"/>
            <a:ext cx="8928992" cy="1477328"/>
          </a:xfrm>
          <a:prstGeom prst="rect">
            <a:avLst/>
          </a:prstGeom>
          <a:noFill/>
        </p:spPr>
        <p:txBody>
          <a:bodyPr wrap="square" rtlCol="0">
            <a:spAutoFit/>
          </a:bodyPr>
          <a:lstStyle/>
          <a:p>
            <a:r>
              <a:rPr lang="en-GB" dirty="0">
                <a:solidFill>
                  <a:schemeClr val="bg2"/>
                </a:solidFill>
              </a:rPr>
              <a:t>The RSPCA is launching a campaign aimed to prevent people from deliberately  abandoning their pets. Use any of the facts below to write a short text that will go with the image. Your aim is to draw attention to the problem and encourage people to support the work of the RSPCA by making a donation. Think how you can use tricolon to strengthen your points and make your text memorable.</a:t>
            </a:r>
          </a:p>
        </p:txBody>
      </p:sp>
      <p:sp>
        <p:nvSpPr>
          <p:cNvPr id="7" name="TextBox 6">
            <a:extLst>
              <a:ext uri="{FF2B5EF4-FFF2-40B4-BE49-F238E27FC236}">
                <a16:creationId xmlns:a16="http://schemas.microsoft.com/office/drawing/2014/main" id="{38EB88B8-DE7B-4AC2-A46A-419FDCB43DDB}"/>
              </a:ext>
            </a:extLst>
          </p:cNvPr>
          <p:cNvSpPr txBox="1"/>
          <p:nvPr/>
        </p:nvSpPr>
        <p:spPr>
          <a:xfrm>
            <a:off x="6516216" y="2708920"/>
            <a:ext cx="2160240" cy="3384376"/>
          </a:xfrm>
          <a:prstGeom prst="rect">
            <a:avLst/>
          </a:prstGeom>
          <a:noFill/>
        </p:spPr>
        <p:txBody>
          <a:bodyPr wrap="square" rtlCol="0">
            <a:spAutoFit/>
          </a:bodyPr>
          <a:lstStyle/>
          <a:p>
            <a:endParaRPr lang="en-GB" dirty="0"/>
          </a:p>
        </p:txBody>
      </p:sp>
      <p:sp>
        <p:nvSpPr>
          <p:cNvPr id="8" name="TextBox 7">
            <a:extLst>
              <a:ext uri="{FF2B5EF4-FFF2-40B4-BE49-F238E27FC236}">
                <a16:creationId xmlns:a16="http://schemas.microsoft.com/office/drawing/2014/main" id="{2F1344C3-C06C-4213-A843-CBFEC19A432E}"/>
              </a:ext>
            </a:extLst>
          </p:cNvPr>
          <p:cNvSpPr txBox="1"/>
          <p:nvPr/>
        </p:nvSpPr>
        <p:spPr>
          <a:xfrm>
            <a:off x="5435507" y="1747744"/>
            <a:ext cx="3600400" cy="5632311"/>
          </a:xfrm>
          <a:prstGeom prst="rect">
            <a:avLst/>
          </a:prstGeom>
          <a:noFill/>
        </p:spPr>
        <p:txBody>
          <a:bodyPr wrap="square" rtlCol="0">
            <a:spAutoFit/>
          </a:bodyPr>
          <a:lstStyle/>
          <a:p>
            <a:r>
              <a:rPr lang="en-GB" dirty="0"/>
              <a:t>The RSPCA  rescues over 100,000 stray animals each year, more than they can rehome.  </a:t>
            </a:r>
          </a:p>
          <a:p>
            <a:r>
              <a:rPr lang="en-GB" dirty="0"/>
              <a:t>Pets can be abandoned because:</a:t>
            </a:r>
          </a:p>
          <a:p>
            <a:pPr marL="285750" indent="-285750">
              <a:buFont typeface="Arial" panose="020B0604020202020204" pitchFamily="34" charset="0"/>
              <a:buChar char="•"/>
            </a:pPr>
            <a:r>
              <a:rPr lang="en-GB" dirty="0"/>
              <a:t>they are unwanted gifts</a:t>
            </a:r>
          </a:p>
          <a:p>
            <a:pPr marL="285750" indent="-285750">
              <a:buFont typeface="Arial" panose="020B0604020202020204" pitchFamily="34" charset="0"/>
              <a:buChar char="•"/>
            </a:pPr>
            <a:r>
              <a:rPr lang="en-GB" dirty="0"/>
              <a:t>they cost too much to feed or need expensive treatment from vets</a:t>
            </a:r>
          </a:p>
          <a:p>
            <a:pPr marL="285750" indent="-285750">
              <a:buFont typeface="Arial" panose="020B0604020202020204" pitchFamily="34" charset="0"/>
              <a:buChar char="•"/>
            </a:pPr>
            <a:r>
              <a:rPr lang="en-GB" dirty="0"/>
              <a:t>they are left behind when people move house or owners die</a:t>
            </a:r>
          </a:p>
          <a:p>
            <a:pPr marL="285750" indent="-285750">
              <a:buFont typeface="Arial" panose="020B0604020202020204" pitchFamily="34" charset="0"/>
              <a:buChar char="•"/>
            </a:pPr>
            <a:r>
              <a:rPr lang="en-GB" dirty="0"/>
              <a:t>they are badly behaved or out of control</a:t>
            </a:r>
          </a:p>
          <a:p>
            <a:r>
              <a:rPr lang="en-GB" dirty="0"/>
              <a:t>The RSPCA stresses that:</a:t>
            </a:r>
          </a:p>
          <a:p>
            <a:pPr marL="285750" indent="-285750">
              <a:buFont typeface="Arial" panose="020B0604020202020204" pitchFamily="34" charset="0"/>
              <a:buChar char="•"/>
            </a:pPr>
            <a:r>
              <a:rPr lang="en-GB" dirty="0"/>
              <a:t>owning pets is a serious responsibility </a:t>
            </a:r>
          </a:p>
          <a:p>
            <a:pPr marL="285750" indent="-285750">
              <a:buFont typeface="Arial" panose="020B0604020202020204" pitchFamily="34" charset="0"/>
              <a:buChar char="•"/>
            </a:pPr>
            <a:r>
              <a:rPr lang="en-GB" dirty="0"/>
              <a:t>abandoned animals suffer great distress</a:t>
            </a:r>
          </a:p>
          <a:p>
            <a:endParaRPr lang="en-GB" dirty="0"/>
          </a:p>
          <a:p>
            <a:endParaRPr lang="en-GB" dirty="0"/>
          </a:p>
        </p:txBody>
      </p:sp>
    </p:spTree>
    <p:extLst>
      <p:ext uri="{BB962C8B-B14F-4D97-AF65-F5344CB8AC3E}">
        <p14:creationId xmlns:p14="http://schemas.microsoft.com/office/powerpoint/2010/main" val="1982455227"/>
      </p:ext>
    </p:extLst>
  </p:cSld>
  <p:clrMapOvr>
    <a:masterClrMapping/>
  </p:clrMapOvr>
</p:sld>
</file>

<file path=ppt/theme/theme1.xml><?xml version="1.0" encoding="utf-8"?>
<a:theme xmlns:a="http://schemas.openxmlformats.org/drawingml/2006/main" name="Pixel">
  <a:themeElements>
    <a:clrScheme name="Pixel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fontScheme name="Pixel">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Pixel 1">
        <a:dk1>
          <a:srgbClr val="0066FF"/>
        </a:dk1>
        <a:lt1>
          <a:srgbClr val="FFFFFF"/>
        </a:lt1>
        <a:dk2>
          <a:srgbClr val="000066"/>
        </a:dk2>
        <a:lt2>
          <a:srgbClr val="FFFFFF"/>
        </a:lt2>
        <a:accent1>
          <a:srgbClr val="6699FF"/>
        </a:accent1>
        <a:accent2>
          <a:srgbClr val="3333FF"/>
        </a:accent2>
        <a:accent3>
          <a:srgbClr val="AAAAB8"/>
        </a:accent3>
        <a:accent4>
          <a:srgbClr val="DADADA"/>
        </a:accent4>
        <a:accent5>
          <a:srgbClr val="B8CAFF"/>
        </a:accent5>
        <a:accent6>
          <a:srgbClr val="2D2DE7"/>
        </a:accent6>
        <a:hlink>
          <a:srgbClr val="FFCC00"/>
        </a:hlink>
        <a:folHlink>
          <a:srgbClr val="0000CC"/>
        </a:folHlink>
      </a:clrScheme>
      <a:clrMap bg1="dk2" tx1="lt1" bg2="dk1" tx2="lt2" accent1="accent1" accent2="accent2" accent3="accent3" accent4="accent4" accent5="accent5" accent6="accent6" hlink="hlink" folHlink="folHlink"/>
    </a:extraClrScheme>
    <a:extraClrScheme>
      <a:clrScheme name="Pixel 2">
        <a:dk1>
          <a:srgbClr val="009999"/>
        </a:dk1>
        <a:lt1>
          <a:srgbClr val="FFFFFF"/>
        </a:lt1>
        <a:dk2>
          <a:srgbClr val="334B49"/>
        </a:dk2>
        <a:lt2>
          <a:srgbClr val="FFFFFF"/>
        </a:lt2>
        <a:accent1>
          <a:srgbClr val="33CCCC"/>
        </a:accent1>
        <a:accent2>
          <a:srgbClr val="008080"/>
        </a:accent2>
        <a:accent3>
          <a:srgbClr val="ADB1B1"/>
        </a:accent3>
        <a:accent4>
          <a:srgbClr val="DADADA"/>
        </a:accent4>
        <a:accent5>
          <a:srgbClr val="ADE2E2"/>
        </a:accent5>
        <a:accent6>
          <a:srgbClr val="007373"/>
        </a:accent6>
        <a:hlink>
          <a:srgbClr val="FFCC00"/>
        </a:hlink>
        <a:folHlink>
          <a:srgbClr val="006666"/>
        </a:folHlink>
      </a:clrScheme>
      <a:clrMap bg1="dk2" tx1="lt1" bg2="dk1" tx2="lt2" accent1="accent1" accent2="accent2" accent3="accent3" accent4="accent4" accent5="accent5" accent6="accent6" hlink="hlink" folHlink="folHlink"/>
    </a:extraClrScheme>
    <a:extraClrScheme>
      <a:clrScheme name="Pixel 3">
        <a:dk1>
          <a:srgbClr val="006699"/>
        </a:dk1>
        <a:lt1>
          <a:srgbClr val="FFFFFF"/>
        </a:lt1>
        <a:dk2>
          <a:srgbClr val="333399"/>
        </a:dk2>
        <a:lt2>
          <a:srgbClr val="FFFFFF"/>
        </a:lt2>
        <a:accent1>
          <a:srgbClr val="0099CC"/>
        </a:accent1>
        <a:accent2>
          <a:srgbClr val="0386AF"/>
        </a:accent2>
        <a:accent3>
          <a:srgbClr val="ADADCA"/>
        </a:accent3>
        <a:accent4>
          <a:srgbClr val="DADADA"/>
        </a:accent4>
        <a:accent5>
          <a:srgbClr val="AACAE2"/>
        </a:accent5>
        <a:accent6>
          <a:srgbClr val="02799E"/>
        </a:accent6>
        <a:hlink>
          <a:srgbClr val="FFCC00"/>
        </a:hlink>
        <a:folHlink>
          <a:srgbClr val="6699FF"/>
        </a:folHlink>
      </a:clrScheme>
      <a:clrMap bg1="dk2" tx1="lt1" bg2="dk1" tx2="lt2" accent1="accent1" accent2="accent2" accent3="accent3" accent4="accent4" accent5="accent5" accent6="accent6" hlink="hlink" folHlink="folHlink"/>
    </a:extraClrScheme>
    <a:extraClrScheme>
      <a:clrScheme name="Pixel 4">
        <a:dk1>
          <a:srgbClr val="008080"/>
        </a:dk1>
        <a:lt1>
          <a:srgbClr val="FFFFFF"/>
        </a:lt1>
        <a:dk2>
          <a:srgbClr val="2F978D"/>
        </a:dk2>
        <a:lt2>
          <a:srgbClr val="FFFFFF"/>
        </a:lt2>
        <a:accent1>
          <a:srgbClr val="0099FF"/>
        </a:accent1>
        <a:accent2>
          <a:srgbClr val="009999"/>
        </a:accent2>
        <a:accent3>
          <a:srgbClr val="ADC9C5"/>
        </a:accent3>
        <a:accent4>
          <a:srgbClr val="DADADA"/>
        </a:accent4>
        <a:accent5>
          <a:srgbClr val="AACAFF"/>
        </a:accent5>
        <a:accent6>
          <a:srgbClr val="008A8A"/>
        </a:accent6>
        <a:hlink>
          <a:srgbClr val="FFFFCC"/>
        </a:hlink>
        <a:folHlink>
          <a:srgbClr val="70CAC6"/>
        </a:folHlink>
      </a:clrScheme>
      <a:clrMap bg1="dk2" tx1="lt1" bg2="dk1" tx2="lt2" accent1="accent1" accent2="accent2" accent3="accent3" accent4="accent4" accent5="accent5" accent6="accent6" hlink="hlink" folHlink="folHlink"/>
    </a:extraClrScheme>
    <a:extraClrScheme>
      <a:clrScheme name="Pixel 5">
        <a:dk1>
          <a:srgbClr val="822504"/>
        </a:dk1>
        <a:lt1>
          <a:srgbClr val="FFFFFF"/>
        </a:lt1>
        <a:dk2>
          <a:srgbClr val="330000"/>
        </a:dk2>
        <a:lt2>
          <a:srgbClr val="FFFFFF"/>
        </a:lt2>
        <a:accent1>
          <a:srgbClr val="FF9900"/>
        </a:accent1>
        <a:accent2>
          <a:srgbClr val="9E2A06"/>
        </a:accent2>
        <a:accent3>
          <a:srgbClr val="ADAAAA"/>
        </a:accent3>
        <a:accent4>
          <a:srgbClr val="DADADA"/>
        </a:accent4>
        <a:accent5>
          <a:srgbClr val="FFCAAA"/>
        </a:accent5>
        <a:accent6>
          <a:srgbClr val="8F2505"/>
        </a:accent6>
        <a:hlink>
          <a:srgbClr val="FF3300"/>
        </a:hlink>
        <a:folHlink>
          <a:srgbClr val="7C0704"/>
        </a:folHlink>
      </a:clrScheme>
      <a:clrMap bg1="dk2" tx1="lt1" bg2="dk1" tx2="lt2" accent1="accent1" accent2="accent2" accent3="accent3" accent4="accent4" accent5="accent5" accent6="accent6" hlink="hlink" folHlink="folHlink"/>
    </a:extraClrScheme>
    <a:extraClrScheme>
      <a:clrScheme name="Pixel 6">
        <a:dk1>
          <a:srgbClr val="336600"/>
        </a:dk1>
        <a:lt1>
          <a:srgbClr val="FFFFFF"/>
        </a:lt1>
        <a:dk2>
          <a:srgbClr val="4A7911"/>
        </a:dk2>
        <a:lt2>
          <a:srgbClr val="FFFFFF"/>
        </a:lt2>
        <a:accent1>
          <a:srgbClr val="666633"/>
        </a:accent1>
        <a:accent2>
          <a:srgbClr val="669900"/>
        </a:accent2>
        <a:accent3>
          <a:srgbClr val="B1BEAA"/>
        </a:accent3>
        <a:accent4>
          <a:srgbClr val="DADADA"/>
        </a:accent4>
        <a:accent5>
          <a:srgbClr val="B8B8AD"/>
        </a:accent5>
        <a:accent6>
          <a:srgbClr val="5C8A00"/>
        </a:accent6>
        <a:hlink>
          <a:srgbClr val="FFCC00"/>
        </a:hlink>
        <a:folHlink>
          <a:srgbClr val="99CC00"/>
        </a:folHlink>
      </a:clrScheme>
      <a:clrMap bg1="dk2" tx1="lt1" bg2="dk1" tx2="lt2" accent1="accent1" accent2="accent2" accent3="accent3" accent4="accent4" accent5="accent5" accent6="accent6" hlink="hlink" folHlink="folHlink"/>
    </a:extraClrScheme>
    <a:extraClrScheme>
      <a:clrScheme name="Pixel 7">
        <a:dk1>
          <a:srgbClr val="000000"/>
        </a:dk1>
        <a:lt1>
          <a:srgbClr val="FFFFFF"/>
        </a:lt1>
        <a:dk2>
          <a:srgbClr val="000000"/>
        </a:dk2>
        <a:lt2>
          <a:srgbClr val="CC3300"/>
        </a:lt2>
        <a:accent1>
          <a:srgbClr val="FFCC00"/>
        </a:accent1>
        <a:accent2>
          <a:srgbClr val="CC6600"/>
        </a:accent2>
        <a:accent3>
          <a:srgbClr val="FFFFFF"/>
        </a:accent3>
        <a:accent4>
          <a:srgbClr val="000000"/>
        </a:accent4>
        <a:accent5>
          <a:srgbClr val="FFE2AA"/>
        </a:accent5>
        <a:accent6>
          <a:srgbClr val="B95C00"/>
        </a:accent6>
        <a:hlink>
          <a:srgbClr val="663300"/>
        </a:hlink>
        <a:folHlink>
          <a:srgbClr val="CC9900"/>
        </a:folHlink>
      </a:clrScheme>
      <a:clrMap bg1="lt1" tx1="dk1" bg2="lt2" tx2="dk2" accent1="accent1" accent2="accent2" accent3="accent3" accent4="accent4" accent5="accent5" accent6="accent6" hlink="hlink" folHlink="folHlink"/>
    </a:extraClrScheme>
    <a:extraClrScheme>
      <a:clrScheme name="Pixel 8">
        <a:dk1>
          <a:srgbClr val="003300"/>
        </a:dk1>
        <a:lt1>
          <a:srgbClr val="FFFFFF"/>
        </a:lt1>
        <a:dk2>
          <a:srgbClr val="000000"/>
        </a:dk2>
        <a:lt2>
          <a:srgbClr val="336600"/>
        </a:lt2>
        <a:accent1>
          <a:srgbClr val="CCCC00"/>
        </a:accent1>
        <a:accent2>
          <a:srgbClr val="669900"/>
        </a:accent2>
        <a:accent3>
          <a:srgbClr val="FFFFFF"/>
        </a:accent3>
        <a:accent4>
          <a:srgbClr val="002A00"/>
        </a:accent4>
        <a:accent5>
          <a:srgbClr val="E2E2AA"/>
        </a:accent5>
        <a:accent6>
          <a:srgbClr val="5C8A00"/>
        </a:accent6>
        <a:hlink>
          <a:srgbClr val="333300"/>
        </a:hlink>
        <a:folHlink>
          <a:srgbClr val="99CC00"/>
        </a:folHlink>
      </a:clrScheme>
      <a:clrMap bg1="lt1" tx1="dk1" bg2="lt2" tx2="dk2" accent1="accent1" accent2="accent2" accent3="accent3" accent4="accent4" accent5="accent5" accent6="accent6" hlink="hlink" folHlink="folHlink"/>
    </a:extraClrScheme>
    <a:extraClrScheme>
      <a:clrScheme name="Pixel 9">
        <a:dk1>
          <a:srgbClr val="000000"/>
        </a:dk1>
        <a:lt1>
          <a:srgbClr val="FFFFFF"/>
        </a:lt1>
        <a:dk2>
          <a:srgbClr val="000000"/>
        </a:dk2>
        <a:lt2>
          <a:srgbClr val="440044"/>
        </a:lt2>
        <a:accent1>
          <a:srgbClr val="FFCCCC"/>
        </a:accent1>
        <a:accent2>
          <a:srgbClr val="790571"/>
        </a:accent2>
        <a:accent3>
          <a:srgbClr val="FFFFFF"/>
        </a:accent3>
        <a:accent4>
          <a:srgbClr val="000000"/>
        </a:accent4>
        <a:accent5>
          <a:srgbClr val="FFE2E2"/>
        </a:accent5>
        <a:accent6>
          <a:srgbClr val="6D0466"/>
        </a:accent6>
        <a:hlink>
          <a:srgbClr val="993366"/>
        </a:hlink>
        <a:folHlink>
          <a:srgbClr val="9F839F"/>
        </a:folHlink>
      </a:clrScheme>
      <a:clrMap bg1="lt1" tx1="dk1" bg2="lt2" tx2="dk2" accent1="accent1" accent2="accent2" accent3="accent3" accent4="accent4" accent5="accent5" accent6="accent6" hlink="hlink" folHlink="folHlink"/>
    </a:extraClrScheme>
    <a:extraClrScheme>
      <a:clrScheme name="Pixel 10">
        <a:dk1>
          <a:srgbClr val="000000"/>
        </a:dk1>
        <a:lt1>
          <a:srgbClr val="FFFFFF"/>
        </a:lt1>
        <a:dk2>
          <a:srgbClr val="000000"/>
        </a:dk2>
        <a:lt2>
          <a:srgbClr val="FF9900"/>
        </a:lt2>
        <a:accent1>
          <a:srgbClr val="FFCC99"/>
        </a:accent1>
        <a:accent2>
          <a:srgbClr val="FBA313"/>
        </a:accent2>
        <a:accent3>
          <a:srgbClr val="FFFFFF"/>
        </a:accent3>
        <a:accent4>
          <a:srgbClr val="000000"/>
        </a:accent4>
        <a:accent5>
          <a:srgbClr val="FFE2CA"/>
        </a:accent5>
        <a:accent6>
          <a:srgbClr val="E39310"/>
        </a:accent6>
        <a:hlink>
          <a:srgbClr val="CC3300"/>
        </a:hlink>
        <a:folHlink>
          <a:srgbClr val="FCC66E"/>
        </a:folHlink>
      </a:clrScheme>
      <a:clrMap bg1="lt1" tx1="dk1" bg2="lt2" tx2="dk2" accent1="accent1" accent2="accent2" accent3="accent3" accent4="accent4" accent5="accent5" accent6="accent6" hlink="hlink" folHlink="folHlink"/>
    </a:extraClrScheme>
    <a:extraClrScheme>
      <a:clrScheme name="Pixel 11">
        <a:dk1>
          <a:srgbClr val="000000"/>
        </a:dk1>
        <a:lt1>
          <a:srgbClr val="FFFFFF"/>
        </a:lt1>
        <a:dk2>
          <a:srgbClr val="000000"/>
        </a:dk2>
        <a:lt2>
          <a:srgbClr val="779F92"/>
        </a:lt2>
        <a:accent1>
          <a:srgbClr val="33CCCC"/>
        </a:accent1>
        <a:accent2>
          <a:srgbClr val="9DC2D7"/>
        </a:accent2>
        <a:accent3>
          <a:srgbClr val="FFFFFF"/>
        </a:accent3>
        <a:accent4>
          <a:srgbClr val="000000"/>
        </a:accent4>
        <a:accent5>
          <a:srgbClr val="ADE2E2"/>
        </a:accent5>
        <a:accent6>
          <a:srgbClr val="8EB0C3"/>
        </a:accent6>
        <a:hlink>
          <a:srgbClr val="006666"/>
        </a:hlink>
        <a:folHlink>
          <a:srgbClr val="CCCCFF"/>
        </a:folHlink>
      </a:clrScheme>
      <a:clrMap bg1="lt1" tx1="dk1" bg2="lt2" tx2="dk2" accent1="accent1" accent2="accent2" accent3="accent3" accent4="accent4" accent5="accent5" accent6="accent6" hlink="hlink" folHlink="folHlink"/>
    </a:extraClrScheme>
    <a:extraClrScheme>
      <a:clrScheme name="Pixel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4378</TotalTime>
  <Words>1793</Words>
  <Application>Microsoft Office PowerPoint</Application>
  <PresentationFormat>On-screen Show (4:3)</PresentationFormat>
  <Paragraphs>95</Paragraphs>
  <Slides>7</Slides>
  <Notes>7</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7</vt:i4>
      </vt:variant>
    </vt:vector>
  </HeadingPairs>
  <TitlesOfParts>
    <vt:vector size="12" baseType="lpstr">
      <vt:lpstr>Arial</vt:lpstr>
      <vt:lpstr>Arial Black</vt:lpstr>
      <vt:lpstr>Times New Roman</vt:lpstr>
      <vt:lpstr>Wingdings</vt:lpstr>
      <vt:lpstr>Pixel</vt:lpstr>
      <vt:lpstr>PowerPoint Presentation</vt:lpstr>
      <vt:lpstr>LEAD Principles</vt:lpstr>
      <vt:lpstr>Noticing details in a text</vt:lpstr>
      <vt:lpstr>Noticing details in a text</vt:lpstr>
      <vt:lpstr>Tricolon: the power of three</vt:lpstr>
      <vt:lpstr>Verbalising the Grammar-Writing Link</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Myhill, Debra</dc:creator>
  <cp:lastModifiedBy>helen lines</cp:lastModifiedBy>
  <cp:revision>483</cp:revision>
  <cp:lastPrinted>2016-04-04T06:59:35Z</cp:lastPrinted>
  <dcterms:created xsi:type="dcterms:W3CDTF">2006-06-23T08:27:44Z</dcterms:created>
  <dcterms:modified xsi:type="dcterms:W3CDTF">2020-04-20T09:20:22Z</dcterms:modified>
</cp:coreProperties>
</file>